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12C1E-E84C-4840-8C72-FD77B8D48F33}" v="113" dt="2019-09-17T17:14:14.585"/>
    <p1510:client id="{6AFBF689-B7EE-4CF0-A7C7-8FC70B372FC8}" v="67" dt="2019-09-18T04:06:27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Tic Tac Toe In TTL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This is a human versus TTL circuit version of Tic Tac Toe, but with no</a:t>
            </a:r>
          </a:p>
          <a:p>
            <a:r>
              <a:rPr lang="en-US" dirty="0">
                <a:ea typeface="+mn-lt"/>
                <a:cs typeface="+mn-lt"/>
              </a:rPr>
              <a:t>CPU. It's all plain old digital logic.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E03965-543B-4033-8243-E13B5CB5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" y="171752"/>
            <a:ext cx="11055500" cy="64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AE12CEB-0995-442F-A82B-B984CE5A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6" y="643466"/>
            <a:ext cx="6459208" cy="55710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BAA598-50D0-45C1-B237-BEF37190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555 Timer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11A41-3261-4F8A-9A7B-263151F3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26E8072-74A7-4B57-8761-7F983311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E2ABF9-9E5B-4584-85E2-1A1BBAE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CF6D6-05B5-41E1-A66C-CFFA1395D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3600" dirty="0">
              <a:cs typeface="Calibri"/>
            </a:endParaRPr>
          </a:p>
          <a:p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User Moves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78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D342B23-B947-4F82-A6D6-317DC1EA5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86152F-6C76-41E5-808B-25DC8E88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CB02-D951-4909-B070-40EBE7CF5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sz="4000" dirty="0">
                <a:cs typeface="Calibri"/>
              </a:rPr>
              <a:t>Board Moves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1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9CCA9C7-9253-4BDE-AA3C-F8645906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8" y="304799"/>
            <a:ext cx="10559596" cy="63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Tic Tac Toe In TTL</vt:lpstr>
      <vt:lpstr>PowerPoint Presentation</vt:lpstr>
      <vt:lpstr>555 Timer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79</cp:revision>
  <dcterms:created xsi:type="dcterms:W3CDTF">2013-07-15T20:26:40Z</dcterms:created>
  <dcterms:modified xsi:type="dcterms:W3CDTF">2019-09-18T04:06:53Z</dcterms:modified>
</cp:coreProperties>
</file>