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e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7E7D-D64F-49DE-B269-34CC2C5CD1CF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3812-CAB7-41DD-A54E-D98724722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34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7E7D-D64F-49DE-B269-34CC2C5CD1CF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3812-CAB7-41DD-A54E-D98724722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59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7E7D-D64F-49DE-B269-34CC2C5CD1CF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3812-CAB7-41DD-A54E-D98724722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04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7E7D-D64F-49DE-B269-34CC2C5CD1CF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3812-CAB7-41DD-A54E-D98724722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14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7E7D-D64F-49DE-B269-34CC2C5CD1CF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3812-CAB7-41DD-A54E-D98724722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34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7E7D-D64F-49DE-B269-34CC2C5CD1CF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3812-CAB7-41DD-A54E-D98724722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38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7E7D-D64F-49DE-B269-34CC2C5CD1CF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3812-CAB7-41DD-A54E-D98724722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9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7E7D-D64F-49DE-B269-34CC2C5CD1CF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3812-CAB7-41DD-A54E-D98724722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91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7E7D-D64F-49DE-B269-34CC2C5CD1CF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3812-CAB7-41DD-A54E-D98724722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82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7E7D-D64F-49DE-B269-34CC2C5CD1CF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3812-CAB7-41DD-A54E-D98724722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77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7E7D-D64F-49DE-B269-34CC2C5CD1CF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3812-CAB7-41DD-A54E-D98724722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22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7E7D-D64F-49DE-B269-34CC2C5CD1CF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43812-CAB7-41DD-A54E-D98724722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1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965" y="234467"/>
            <a:ext cx="9568070" cy="277377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 the founder and founder of this </a:t>
            </a:r>
            <a:r>
              <a:rPr lang="en-IN" dirty="0"/>
              <a:t>Indian payment and commerce company based out of Delhi NCR, India.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74" y="117234"/>
            <a:ext cx="9024725" cy="300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13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166" y="365125"/>
            <a:ext cx="11183816" cy="1899773"/>
          </a:xfrm>
        </p:spPr>
        <p:txBody>
          <a:bodyPr/>
          <a:lstStyle/>
          <a:p>
            <a:r>
              <a:rPr lang="en-IN" dirty="0"/>
              <a:t>Firefox for mobile, how do we better know it as?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31" y="2639069"/>
            <a:ext cx="5106572" cy="3142506"/>
          </a:xfrm>
        </p:spPr>
      </p:pic>
    </p:spTree>
    <p:extLst>
      <p:ext uri="{BB962C8B-B14F-4D97-AF65-F5344CB8AC3E}">
        <p14:creationId xmlns:p14="http://schemas.microsoft.com/office/powerpoint/2010/main" val="3781255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Fennec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10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This is the logo of which file extension.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0" y="1591030"/>
            <a:ext cx="4726744" cy="4726744"/>
          </a:xfrm>
        </p:spPr>
      </p:pic>
    </p:spTree>
    <p:extLst>
      <p:ext uri="{BB962C8B-B14F-4D97-AF65-F5344CB8AC3E}">
        <p14:creationId xmlns:p14="http://schemas.microsoft.com/office/powerpoint/2010/main" val="275010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.</a:t>
            </a:r>
            <a:r>
              <a:rPr lang="en-IN" dirty="0" err="1"/>
              <a:t>ogg</a:t>
            </a:r>
            <a:r>
              <a:rPr lang="en-IN" dirty="0"/>
              <a:t> (audio/video /application)</a:t>
            </a:r>
          </a:p>
        </p:txBody>
      </p:sp>
    </p:spTree>
    <p:extLst>
      <p:ext uri="{BB962C8B-B14F-4D97-AF65-F5344CB8AC3E}">
        <p14:creationId xmlns:p14="http://schemas.microsoft.com/office/powerpoint/2010/main" val="406096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rgbClr val="00B050"/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026307"/>
            <a:ext cx="10676205" cy="3939588"/>
          </a:xfrm>
        </p:spPr>
        <p:txBody>
          <a:bodyPr/>
          <a:lstStyle/>
          <a:p>
            <a:r>
              <a:rPr lang="en-IN" dirty="0"/>
              <a:t>Kris </a:t>
            </a:r>
            <a:r>
              <a:rPr lang="en-IN" dirty="0" err="1"/>
              <a:t>Gopalakrishnan</a:t>
            </a:r>
            <a:r>
              <a:rPr lang="en-IN" dirty="0"/>
              <a:t>, co-founder and CEO of Infosys, has founded a digital app that chronicles growth of Indian IT industry. What is it called?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838200" y="3717898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23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attFill prst="pct75">
            <a:fgClr>
              <a:srgbClr val="00B050"/>
            </a:fgClr>
            <a:bgClr>
              <a:schemeClr val="accent3">
                <a:lumMod val="20000"/>
                <a:lumOff val="80000"/>
              </a:schemeClr>
            </a:bgClr>
          </a:pattFill>
        </p:spPr>
        <p:txBody>
          <a:bodyPr/>
          <a:lstStyle/>
          <a:p>
            <a:pPr marL="0" indent="0">
              <a:buNone/>
            </a:pPr>
            <a:r>
              <a:rPr lang="en-IN" dirty="0" err="1"/>
              <a:t>Ittihaasa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965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7552"/>
          </a:xfrm>
        </p:spPr>
        <p:txBody>
          <a:bodyPr>
            <a:normAutofit/>
          </a:bodyPr>
          <a:lstStyle/>
          <a:p>
            <a:r>
              <a:rPr lang="en-IN" dirty="0"/>
              <a:t>What are jump stick, nerd stick, Geek stick, chip stick, travel stick and magic stick different versions of?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12677"/>
            <a:ext cx="1609578" cy="146428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19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Pen drives and USB drives</a:t>
            </a:r>
          </a:p>
        </p:txBody>
      </p:sp>
    </p:spTree>
    <p:extLst>
      <p:ext uri="{BB962C8B-B14F-4D97-AF65-F5344CB8AC3E}">
        <p14:creationId xmlns:p14="http://schemas.microsoft.com/office/powerpoint/2010/main" val="362271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18" y="506437"/>
            <a:ext cx="10495670" cy="2869809"/>
          </a:xfrm>
        </p:spPr>
        <p:txBody>
          <a:bodyPr/>
          <a:lstStyle/>
          <a:p>
            <a:r>
              <a:rPr lang="en-IN" dirty="0"/>
              <a:t>Who is the most well known friend of Angela, hank, Ginger and Ben?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806" y="4389119"/>
            <a:ext cx="10354994" cy="178784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19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Talking Tom</a:t>
            </a:r>
          </a:p>
        </p:txBody>
      </p:sp>
    </p:spTree>
    <p:extLst>
      <p:ext uri="{BB962C8B-B14F-4D97-AF65-F5344CB8AC3E}">
        <p14:creationId xmlns:p14="http://schemas.microsoft.com/office/powerpoint/2010/main" val="389692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7985" cy="2518752"/>
          </a:xfrm>
        </p:spPr>
        <p:txBody>
          <a:bodyPr/>
          <a:lstStyle/>
          <a:p>
            <a:r>
              <a:rPr lang="en-IN" dirty="0"/>
              <a:t>Identify this Padma Vibhushan and Padma Shri awardee who was listed among the </a:t>
            </a:r>
            <a:r>
              <a:rPr lang="en-IN" b="1" dirty="0"/>
              <a:t>12 greatest entrepreneurs</a:t>
            </a:r>
            <a:r>
              <a:rPr lang="en-IN" dirty="0"/>
              <a:t> </a:t>
            </a:r>
            <a:r>
              <a:rPr lang="en-IN" b="1" dirty="0"/>
              <a:t>of our time </a:t>
            </a:r>
            <a:r>
              <a:rPr lang="en-IN" dirty="0"/>
              <a:t>by fortune magazine.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725" y="3067050"/>
            <a:ext cx="4146550" cy="3109913"/>
          </a:xfrm>
        </p:spPr>
      </p:pic>
    </p:spTree>
    <p:extLst>
      <p:ext uri="{BB962C8B-B14F-4D97-AF65-F5344CB8AC3E}">
        <p14:creationId xmlns:p14="http://schemas.microsoft.com/office/powerpoint/2010/main" val="362976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17" y="646479"/>
            <a:ext cx="10369062" cy="1899773"/>
          </a:xfrm>
        </p:spPr>
        <p:txBody>
          <a:bodyPr/>
          <a:lstStyle/>
          <a:p>
            <a:r>
              <a:rPr lang="en-IN" dirty="0"/>
              <a:t>Answer-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41673"/>
            <a:ext cx="9656298" cy="333528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N.R. NARAYANA MURTHY</a:t>
            </a:r>
          </a:p>
        </p:txBody>
      </p:sp>
    </p:spTree>
    <p:extLst>
      <p:ext uri="{BB962C8B-B14F-4D97-AF65-F5344CB8AC3E}">
        <p14:creationId xmlns:p14="http://schemas.microsoft.com/office/powerpoint/2010/main" val="406095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160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Kris Gopalakrishnan, co-founder and CEO of Infosys, has founded a digital app that chronicles growth of Indian IT industry. What is it called?</vt:lpstr>
      <vt:lpstr>Answer-</vt:lpstr>
      <vt:lpstr>What are jump stick, nerd stick, Geek stick, chip stick, travel stick and magic stick different versions of?</vt:lpstr>
      <vt:lpstr>Answer-</vt:lpstr>
      <vt:lpstr>Who is the most well known friend of Angela, hank, Ginger and Ben?</vt:lpstr>
      <vt:lpstr>Answer-</vt:lpstr>
      <vt:lpstr>Identify this Padma Vibhushan and Padma Shri awardee who was listed among the 12 greatest entrepreneurs of our time by fortune magazine. </vt:lpstr>
      <vt:lpstr>Answer-</vt:lpstr>
      <vt:lpstr>Firefox for mobile, how do we better know it as?</vt:lpstr>
      <vt:lpstr>Fennec Browser</vt:lpstr>
      <vt:lpstr>This is the logo of which file extension.</vt:lpstr>
      <vt:lpstr>Answer-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AARUNI KHARE</dc:creator>
  <cp:lastModifiedBy>AARUNI KHARE</cp:lastModifiedBy>
  <cp:revision>6</cp:revision>
  <dcterms:created xsi:type="dcterms:W3CDTF">2017-02-28T03:58:02Z</dcterms:created>
  <dcterms:modified xsi:type="dcterms:W3CDTF">2017-02-28T05:13:37Z</dcterms:modified>
</cp:coreProperties>
</file>