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4226B16-1A02-40BC-A7AE-F370978B9CE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doctor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for crop disease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Xinxin Li, 9/20/2016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data: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 model performance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model on google image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Questions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</a:t>
            </a: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diagnose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crop disease by looking at the patterns on the leave?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</a:t>
            </a: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crop disease in a farm based on weather data?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286000" y="3916800"/>
            <a:ext cx="4297680" cy="33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 solutions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80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case 1: Crop disease diagnose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 photo of a leaf, the crop name, we can evaluate and identify the disease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case 2: Crop disease forecasting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 location, a plant type in a farm, we can forecast the arrival/spread of certain disease given weather information.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Farmers can take measures ahead of time to prevent disease, improve crop management, and increase yield.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Data/Method used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from 2 sources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image from Plantvillage.org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Plant images data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Cvs files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common name,Crop scientific name,Disease common name,Disease scientific name,url,description,metadata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Jpg files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metadata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Weather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Weather.com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simple crop: apple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simple data: plantvillage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simple model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Advanced models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discovery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data: google image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crops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2926080" y="59436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outcome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Insight: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disease diagnose: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1 is good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2 sucks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3 is okay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disease forecasting: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1 is good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2 sucks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3 is okay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on building a good XYZ model for crop disease diagnose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on building a good XYZ model for crop disease forecasting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Advanced models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discovery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data: google image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crops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discovery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Insight: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disease diagnose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importance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Cross-validation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performance evaluation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data: google image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crops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crops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and test model on other crops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2016-09-20T09:16:46Z</dcterms:created>
  <dc:creator/>
  <dc:description/>
  <dc:language>en-US</dc:language>
  <cp:lastModifiedBy/>
  <dcterms:modified xsi:type="dcterms:W3CDTF">2016-09-20T10:53:52Z</dcterms:modified>
  <cp:revision>14</cp:revision>
  <dc:subject/>
  <dc:title/>
</cp:coreProperties>
</file>