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816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D5F2-6600-B1F7-FAE8-080874026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B734-22F9-3FFD-566A-7BDCD027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75B4-728F-9D16-DF58-39F9C23C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BBC1-7C92-F277-E46A-50AFDA81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505B-CB51-F2B6-F3DF-A73BE4C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6A30-5F08-656E-54C2-946880C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688C-1581-504B-CEAE-6591AB9F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6497-3772-90B9-FA90-39F3FD5C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08E7-9C47-BF99-7865-8CB55A3B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CE87-E125-280E-239F-BD098A9B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28313-E92E-0A93-3391-5BD9E9AB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89D4-BD22-2BE5-47BC-4A059E0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2DE1-FEC1-89C5-55AB-6BFA99A3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2A85-D7A9-39AD-DAA9-D04E6D9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AF0E-128F-E723-DCD1-A002DE0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958-E210-329A-15A0-CB3EE2C1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358C-69A5-EBDE-A822-910F9F96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1C9A-3216-A5D1-C971-9D29E73B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C681-F2F1-6EF9-07FB-15AED2B3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6B58-80B5-25F9-87C1-E3E65BCB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FEB7-8469-5D41-F317-F40FE62F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3D12-E239-8399-B2C3-284082FE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02A0-D812-5A5F-559C-C8290D1E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04EF-23CB-1F6F-75E1-8BF93FFE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0335-A9DB-164A-F4C5-206BA1F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6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3B75-2788-B1F1-B1B2-BEC5BC0B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B6BB-DB0A-A539-0E8C-8211CBFF6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7A9E-5702-DC90-5E98-0C9A4EB0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99DA-03B1-4C0A-D387-7981CD5D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4EF9-DDD5-01B4-12BD-8DF5BC43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1E7D5-62DA-5221-0B31-E38F1A45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3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498-D236-923E-63AB-AE155521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4DD4-1B03-DDE5-9445-866A57C8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ACCC-B7B1-80C8-54F4-6FDB0213F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9B332-3766-F68B-9080-58221DD0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53321-175D-7AA8-0845-FD35042F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222F6-18E4-0473-83BD-0B0EF692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5F425-128A-5056-60E7-8A920A1F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5A3E5-C344-3D7E-35FD-C7BE12CC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0998-5B96-3341-7A94-A058C5DC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D4C1C-A76A-8CCC-28C5-8ED31F5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29AE-4112-F0E7-C950-0AF8125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311D-942A-B41D-AA24-68D13A83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6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12CB2-1701-B82A-6AB1-02DFF8B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04607-9DE4-9E5F-B6AA-4C37998E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F8303-22FB-7B82-1942-29E5C9D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1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6978-9493-21C1-A68A-3E7F201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2D10-AACA-E378-B92D-EE3F6835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105D9-A465-4C09-9461-886655FE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E180-C1EB-3173-BBE1-37E1747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9481-8745-504A-CFA4-6CAC7BB2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EFAEB-A012-3401-C2F5-33AD883B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6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402E-24E5-7B85-16D0-E0D7B47B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5FBC5-BFF7-30F3-5036-0DAE8B22E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7906-EB56-DF23-F903-8248C3081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F1F82-A566-D70E-1939-0E65AF27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F030-BAC3-BB0F-B6DC-4B04DF36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E961A-471B-F5F0-12D8-06043D53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3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CF0A5-3E5A-7B64-0162-1122D622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E2308-34F6-415E-BFF4-10621734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7ACE-18D9-C5A3-3BB4-DE45442F3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CAAD-76AF-43CF-979B-F24660CA705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0A96-4301-D59E-F366-DE8BFB548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F283-428A-D115-850B-7DF7E1867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8552-FDF1-4891-AFA4-AE12B5A6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A852C130-3DAE-22AF-8FFA-C8FDB286CFFA}"/>
              </a:ext>
            </a:extLst>
          </p:cNvPr>
          <p:cNvSpPr/>
          <p:nvPr/>
        </p:nvSpPr>
        <p:spPr>
          <a:xfrm rot="7467317">
            <a:off x="4968251" y="-1125723"/>
            <a:ext cx="7413208" cy="6413760"/>
          </a:xfrm>
          <a:custGeom>
            <a:avLst/>
            <a:gdLst>
              <a:gd name="connsiteX0" fmla="*/ 0 w 7399083"/>
              <a:gd name="connsiteY0" fmla="*/ 0 h 6404079"/>
              <a:gd name="connsiteX1" fmla="*/ 3699542 w 7399083"/>
              <a:gd name="connsiteY1" fmla="*/ 0 h 6404079"/>
              <a:gd name="connsiteX2" fmla="*/ 7399084 w 7399083"/>
              <a:gd name="connsiteY2" fmla="*/ 3202040 h 6404079"/>
              <a:gd name="connsiteX3" fmla="*/ 3699542 w 7399083"/>
              <a:gd name="connsiteY3" fmla="*/ 6404080 h 6404079"/>
              <a:gd name="connsiteX4" fmla="*/ 0 w 7399083"/>
              <a:gd name="connsiteY4" fmla="*/ 6404079 h 6404079"/>
              <a:gd name="connsiteX5" fmla="*/ 0 w 7399083"/>
              <a:gd name="connsiteY5" fmla="*/ 0 h 6404079"/>
              <a:gd name="connsiteX0" fmla="*/ 0 w 7399084"/>
              <a:gd name="connsiteY0" fmla="*/ 0 h 6413760"/>
              <a:gd name="connsiteX1" fmla="*/ 3699542 w 7399084"/>
              <a:gd name="connsiteY1" fmla="*/ 0 h 6413760"/>
              <a:gd name="connsiteX2" fmla="*/ 7399084 w 7399084"/>
              <a:gd name="connsiteY2" fmla="*/ 3202040 h 6413760"/>
              <a:gd name="connsiteX3" fmla="*/ 3699542 w 7399084"/>
              <a:gd name="connsiteY3" fmla="*/ 6404080 h 6413760"/>
              <a:gd name="connsiteX4" fmla="*/ 3361549 w 7399084"/>
              <a:gd name="connsiteY4" fmla="*/ 6413760 h 6413760"/>
              <a:gd name="connsiteX5" fmla="*/ 0 w 7399084"/>
              <a:gd name="connsiteY5" fmla="*/ 0 h 6413760"/>
              <a:gd name="connsiteX0" fmla="*/ 0 w 8076717"/>
              <a:gd name="connsiteY0" fmla="*/ 464945 h 6413760"/>
              <a:gd name="connsiteX1" fmla="*/ 4377175 w 8076717"/>
              <a:gd name="connsiteY1" fmla="*/ 0 h 6413760"/>
              <a:gd name="connsiteX2" fmla="*/ 8076717 w 8076717"/>
              <a:gd name="connsiteY2" fmla="*/ 3202040 h 6413760"/>
              <a:gd name="connsiteX3" fmla="*/ 4377175 w 8076717"/>
              <a:gd name="connsiteY3" fmla="*/ 6404080 h 6413760"/>
              <a:gd name="connsiteX4" fmla="*/ 4039182 w 8076717"/>
              <a:gd name="connsiteY4" fmla="*/ 6413760 h 6413760"/>
              <a:gd name="connsiteX5" fmla="*/ 0 w 8076717"/>
              <a:gd name="connsiteY5" fmla="*/ 464945 h 6413760"/>
              <a:gd name="connsiteX0" fmla="*/ 0 w 7386126"/>
              <a:gd name="connsiteY0" fmla="*/ 1450984 h 6413760"/>
              <a:gd name="connsiteX1" fmla="*/ 3686584 w 7386126"/>
              <a:gd name="connsiteY1" fmla="*/ 0 h 6413760"/>
              <a:gd name="connsiteX2" fmla="*/ 7386126 w 7386126"/>
              <a:gd name="connsiteY2" fmla="*/ 3202040 h 6413760"/>
              <a:gd name="connsiteX3" fmla="*/ 3686584 w 7386126"/>
              <a:gd name="connsiteY3" fmla="*/ 6404080 h 6413760"/>
              <a:gd name="connsiteX4" fmla="*/ 3348591 w 7386126"/>
              <a:gd name="connsiteY4" fmla="*/ 6413760 h 6413760"/>
              <a:gd name="connsiteX5" fmla="*/ 0 w 7386126"/>
              <a:gd name="connsiteY5" fmla="*/ 1450984 h 6413760"/>
              <a:gd name="connsiteX0" fmla="*/ 0 w 7408768"/>
              <a:gd name="connsiteY0" fmla="*/ 1438444 h 6413760"/>
              <a:gd name="connsiteX1" fmla="*/ 3709226 w 7408768"/>
              <a:gd name="connsiteY1" fmla="*/ 0 h 6413760"/>
              <a:gd name="connsiteX2" fmla="*/ 7408768 w 7408768"/>
              <a:gd name="connsiteY2" fmla="*/ 3202040 h 6413760"/>
              <a:gd name="connsiteX3" fmla="*/ 3709226 w 7408768"/>
              <a:gd name="connsiteY3" fmla="*/ 6404080 h 6413760"/>
              <a:gd name="connsiteX4" fmla="*/ 3371233 w 7408768"/>
              <a:gd name="connsiteY4" fmla="*/ 6413760 h 6413760"/>
              <a:gd name="connsiteX5" fmla="*/ 0 w 7408768"/>
              <a:gd name="connsiteY5" fmla="*/ 1438444 h 6413760"/>
              <a:gd name="connsiteX0" fmla="*/ 0 w 7410346"/>
              <a:gd name="connsiteY0" fmla="*/ 1446919 h 6413760"/>
              <a:gd name="connsiteX1" fmla="*/ 3710804 w 7410346"/>
              <a:gd name="connsiteY1" fmla="*/ 0 h 6413760"/>
              <a:gd name="connsiteX2" fmla="*/ 7410346 w 7410346"/>
              <a:gd name="connsiteY2" fmla="*/ 3202040 h 6413760"/>
              <a:gd name="connsiteX3" fmla="*/ 3710804 w 7410346"/>
              <a:gd name="connsiteY3" fmla="*/ 6404080 h 6413760"/>
              <a:gd name="connsiteX4" fmla="*/ 3372811 w 7410346"/>
              <a:gd name="connsiteY4" fmla="*/ 6413760 h 6413760"/>
              <a:gd name="connsiteX5" fmla="*/ 0 w 7410346"/>
              <a:gd name="connsiteY5" fmla="*/ 1446919 h 6413760"/>
              <a:gd name="connsiteX0" fmla="*/ 0 w 7432323"/>
              <a:gd name="connsiteY0" fmla="*/ 1447212 h 6413760"/>
              <a:gd name="connsiteX1" fmla="*/ 3732781 w 7432323"/>
              <a:gd name="connsiteY1" fmla="*/ 0 h 6413760"/>
              <a:gd name="connsiteX2" fmla="*/ 7432323 w 7432323"/>
              <a:gd name="connsiteY2" fmla="*/ 3202040 h 6413760"/>
              <a:gd name="connsiteX3" fmla="*/ 3732781 w 7432323"/>
              <a:gd name="connsiteY3" fmla="*/ 6404080 h 6413760"/>
              <a:gd name="connsiteX4" fmla="*/ 3394788 w 7432323"/>
              <a:gd name="connsiteY4" fmla="*/ 6413760 h 6413760"/>
              <a:gd name="connsiteX5" fmla="*/ 0 w 7432323"/>
              <a:gd name="connsiteY5" fmla="*/ 1447212 h 6413760"/>
              <a:gd name="connsiteX0" fmla="*/ 0 w 7442376"/>
              <a:gd name="connsiteY0" fmla="*/ 1454110 h 6413760"/>
              <a:gd name="connsiteX1" fmla="*/ 3742834 w 7442376"/>
              <a:gd name="connsiteY1" fmla="*/ 0 h 6413760"/>
              <a:gd name="connsiteX2" fmla="*/ 7442376 w 7442376"/>
              <a:gd name="connsiteY2" fmla="*/ 3202040 h 6413760"/>
              <a:gd name="connsiteX3" fmla="*/ 3742834 w 7442376"/>
              <a:gd name="connsiteY3" fmla="*/ 6404080 h 6413760"/>
              <a:gd name="connsiteX4" fmla="*/ 3404841 w 7442376"/>
              <a:gd name="connsiteY4" fmla="*/ 6413760 h 6413760"/>
              <a:gd name="connsiteX5" fmla="*/ 0 w 7442376"/>
              <a:gd name="connsiteY5" fmla="*/ 1454110 h 6413760"/>
              <a:gd name="connsiteX0" fmla="*/ 0 w 7428581"/>
              <a:gd name="connsiteY0" fmla="*/ 1474217 h 6413760"/>
              <a:gd name="connsiteX1" fmla="*/ 3729039 w 7428581"/>
              <a:gd name="connsiteY1" fmla="*/ 0 h 6413760"/>
              <a:gd name="connsiteX2" fmla="*/ 7428581 w 7428581"/>
              <a:gd name="connsiteY2" fmla="*/ 3202040 h 6413760"/>
              <a:gd name="connsiteX3" fmla="*/ 3729039 w 7428581"/>
              <a:gd name="connsiteY3" fmla="*/ 6404080 h 6413760"/>
              <a:gd name="connsiteX4" fmla="*/ 3391046 w 7428581"/>
              <a:gd name="connsiteY4" fmla="*/ 6413760 h 6413760"/>
              <a:gd name="connsiteX5" fmla="*/ 0 w 7428581"/>
              <a:gd name="connsiteY5" fmla="*/ 1474217 h 6413760"/>
              <a:gd name="connsiteX0" fmla="*/ 0 w 7428582"/>
              <a:gd name="connsiteY0" fmla="*/ 1474217 h 6413760"/>
              <a:gd name="connsiteX1" fmla="*/ 3729040 w 7428582"/>
              <a:gd name="connsiteY1" fmla="*/ 0 h 6413760"/>
              <a:gd name="connsiteX2" fmla="*/ 7428582 w 7428582"/>
              <a:gd name="connsiteY2" fmla="*/ 3202040 h 6413760"/>
              <a:gd name="connsiteX3" fmla="*/ 3729040 w 7428582"/>
              <a:gd name="connsiteY3" fmla="*/ 6404080 h 6413760"/>
              <a:gd name="connsiteX4" fmla="*/ 3391047 w 7428582"/>
              <a:gd name="connsiteY4" fmla="*/ 6413760 h 6413760"/>
              <a:gd name="connsiteX5" fmla="*/ 0 w 7428582"/>
              <a:gd name="connsiteY5" fmla="*/ 1474217 h 6413760"/>
              <a:gd name="connsiteX0" fmla="*/ 0 w 7413208"/>
              <a:gd name="connsiteY0" fmla="*/ 1485848 h 6413760"/>
              <a:gd name="connsiteX1" fmla="*/ 3713666 w 7413208"/>
              <a:gd name="connsiteY1" fmla="*/ 0 h 6413760"/>
              <a:gd name="connsiteX2" fmla="*/ 7413208 w 7413208"/>
              <a:gd name="connsiteY2" fmla="*/ 3202040 h 6413760"/>
              <a:gd name="connsiteX3" fmla="*/ 3713666 w 7413208"/>
              <a:gd name="connsiteY3" fmla="*/ 6404080 h 6413760"/>
              <a:gd name="connsiteX4" fmla="*/ 3375673 w 7413208"/>
              <a:gd name="connsiteY4" fmla="*/ 6413760 h 6413760"/>
              <a:gd name="connsiteX5" fmla="*/ 0 w 7413208"/>
              <a:gd name="connsiteY5" fmla="*/ 1485848 h 6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13208" h="6413760">
                <a:moveTo>
                  <a:pt x="0" y="1485848"/>
                </a:moveTo>
                <a:lnTo>
                  <a:pt x="3713666" y="0"/>
                </a:lnTo>
                <a:cubicBezTo>
                  <a:pt x="5756867" y="0"/>
                  <a:pt x="7413208" y="1433602"/>
                  <a:pt x="7413208" y="3202040"/>
                </a:cubicBezTo>
                <a:cubicBezTo>
                  <a:pt x="7413208" y="4970478"/>
                  <a:pt x="5756867" y="6404080"/>
                  <a:pt x="3713666" y="6404080"/>
                </a:cubicBezTo>
                <a:lnTo>
                  <a:pt x="3375673" y="6413760"/>
                </a:lnTo>
                <a:lnTo>
                  <a:pt x="0" y="14858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A4203326-A065-656B-4970-0ED562674B36}"/>
              </a:ext>
            </a:extLst>
          </p:cNvPr>
          <p:cNvSpPr/>
          <p:nvPr/>
        </p:nvSpPr>
        <p:spPr>
          <a:xfrm rot="5813457">
            <a:off x="7321551" y="782165"/>
            <a:ext cx="5734580" cy="3977085"/>
          </a:xfrm>
          <a:custGeom>
            <a:avLst/>
            <a:gdLst>
              <a:gd name="connsiteX0" fmla="*/ 0 w 5073674"/>
              <a:gd name="connsiteY0" fmla="*/ 0 h 3444839"/>
              <a:gd name="connsiteX1" fmla="*/ 2536837 w 5073674"/>
              <a:gd name="connsiteY1" fmla="*/ 0 h 3444839"/>
              <a:gd name="connsiteX2" fmla="*/ 5073674 w 5073674"/>
              <a:gd name="connsiteY2" fmla="*/ 1722420 h 3444839"/>
              <a:gd name="connsiteX3" fmla="*/ 2536837 w 5073674"/>
              <a:gd name="connsiteY3" fmla="*/ 3444840 h 3444839"/>
              <a:gd name="connsiteX4" fmla="*/ 0 w 5073674"/>
              <a:gd name="connsiteY4" fmla="*/ 3444839 h 3444839"/>
              <a:gd name="connsiteX5" fmla="*/ 0 w 5073674"/>
              <a:gd name="connsiteY5" fmla="*/ 0 h 3444839"/>
              <a:gd name="connsiteX0" fmla="*/ 0 w 5073674"/>
              <a:gd name="connsiteY0" fmla="*/ 0 h 3444840"/>
              <a:gd name="connsiteX1" fmla="*/ 2536837 w 5073674"/>
              <a:gd name="connsiteY1" fmla="*/ 0 h 3444840"/>
              <a:gd name="connsiteX2" fmla="*/ 5073674 w 5073674"/>
              <a:gd name="connsiteY2" fmla="*/ 1722420 h 3444840"/>
              <a:gd name="connsiteX3" fmla="*/ 2536837 w 5073674"/>
              <a:gd name="connsiteY3" fmla="*/ 3444840 h 3444840"/>
              <a:gd name="connsiteX4" fmla="*/ 381904 w 5073674"/>
              <a:gd name="connsiteY4" fmla="*/ 3429387 h 3444840"/>
              <a:gd name="connsiteX5" fmla="*/ 0 w 5073674"/>
              <a:gd name="connsiteY5" fmla="*/ 0 h 3444840"/>
              <a:gd name="connsiteX0" fmla="*/ 0 w 5086976"/>
              <a:gd name="connsiteY0" fmla="*/ 0 h 3444840"/>
              <a:gd name="connsiteX1" fmla="*/ 2536837 w 5086976"/>
              <a:gd name="connsiteY1" fmla="*/ 0 h 3444840"/>
              <a:gd name="connsiteX2" fmla="*/ 5086976 w 5086976"/>
              <a:gd name="connsiteY2" fmla="*/ 1705462 h 3444840"/>
              <a:gd name="connsiteX3" fmla="*/ 2536837 w 5086976"/>
              <a:gd name="connsiteY3" fmla="*/ 3444840 h 3444840"/>
              <a:gd name="connsiteX4" fmla="*/ 381904 w 5086976"/>
              <a:gd name="connsiteY4" fmla="*/ 3429387 h 3444840"/>
              <a:gd name="connsiteX5" fmla="*/ 0 w 5086976"/>
              <a:gd name="connsiteY5" fmla="*/ 0 h 3444840"/>
              <a:gd name="connsiteX0" fmla="*/ 0 w 5087030"/>
              <a:gd name="connsiteY0" fmla="*/ 331030 h 3775870"/>
              <a:gd name="connsiteX1" fmla="*/ 2481480 w 5087030"/>
              <a:gd name="connsiteY1" fmla="*/ 0 h 3775870"/>
              <a:gd name="connsiteX2" fmla="*/ 5086976 w 5087030"/>
              <a:gd name="connsiteY2" fmla="*/ 2036492 h 3775870"/>
              <a:gd name="connsiteX3" fmla="*/ 2536837 w 5087030"/>
              <a:gd name="connsiteY3" fmla="*/ 3775870 h 3775870"/>
              <a:gd name="connsiteX4" fmla="*/ 381904 w 5087030"/>
              <a:gd name="connsiteY4" fmla="*/ 3760417 h 3775870"/>
              <a:gd name="connsiteX5" fmla="*/ 0 w 5087030"/>
              <a:gd name="connsiteY5" fmla="*/ 331030 h 3775870"/>
              <a:gd name="connsiteX0" fmla="*/ 0 w 5249796"/>
              <a:gd name="connsiteY0" fmla="*/ 331030 h 3775870"/>
              <a:gd name="connsiteX1" fmla="*/ 2481480 w 5249796"/>
              <a:gd name="connsiteY1" fmla="*/ 0 h 3775870"/>
              <a:gd name="connsiteX2" fmla="*/ 5249748 w 5249796"/>
              <a:gd name="connsiteY2" fmla="*/ 1986119 h 3775870"/>
              <a:gd name="connsiteX3" fmla="*/ 2536837 w 5249796"/>
              <a:gd name="connsiteY3" fmla="*/ 3775870 h 3775870"/>
              <a:gd name="connsiteX4" fmla="*/ 381904 w 5249796"/>
              <a:gd name="connsiteY4" fmla="*/ 3760417 h 3775870"/>
              <a:gd name="connsiteX5" fmla="*/ 0 w 5249796"/>
              <a:gd name="connsiteY5" fmla="*/ 331030 h 3775870"/>
              <a:gd name="connsiteX0" fmla="*/ 0 w 5269679"/>
              <a:gd name="connsiteY0" fmla="*/ 331030 h 3775870"/>
              <a:gd name="connsiteX1" fmla="*/ 2481480 w 5269679"/>
              <a:gd name="connsiteY1" fmla="*/ 0 h 3775870"/>
              <a:gd name="connsiteX2" fmla="*/ 5249748 w 5269679"/>
              <a:gd name="connsiteY2" fmla="*/ 1986119 h 3775870"/>
              <a:gd name="connsiteX3" fmla="*/ 2536837 w 5269679"/>
              <a:gd name="connsiteY3" fmla="*/ 3775870 h 3775870"/>
              <a:gd name="connsiteX4" fmla="*/ 381904 w 5269679"/>
              <a:gd name="connsiteY4" fmla="*/ 3760417 h 3775870"/>
              <a:gd name="connsiteX5" fmla="*/ 0 w 5269679"/>
              <a:gd name="connsiteY5" fmla="*/ 331030 h 3775870"/>
              <a:gd name="connsiteX0" fmla="*/ 0 w 5269679"/>
              <a:gd name="connsiteY0" fmla="*/ 331030 h 3775870"/>
              <a:gd name="connsiteX1" fmla="*/ 2481480 w 5269679"/>
              <a:gd name="connsiteY1" fmla="*/ 0 h 3775870"/>
              <a:gd name="connsiteX2" fmla="*/ 5249748 w 5269679"/>
              <a:gd name="connsiteY2" fmla="*/ 1986119 h 3775870"/>
              <a:gd name="connsiteX3" fmla="*/ 2536837 w 5269679"/>
              <a:gd name="connsiteY3" fmla="*/ 3775870 h 3775870"/>
              <a:gd name="connsiteX4" fmla="*/ 381904 w 5269679"/>
              <a:gd name="connsiteY4" fmla="*/ 3760417 h 3775870"/>
              <a:gd name="connsiteX5" fmla="*/ 0 w 5269679"/>
              <a:gd name="connsiteY5" fmla="*/ 331030 h 3775870"/>
              <a:gd name="connsiteX0" fmla="*/ 0 w 5272902"/>
              <a:gd name="connsiteY0" fmla="*/ 331030 h 3775870"/>
              <a:gd name="connsiteX1" fmla="*/ 2481480 w 5272902"/>
              <a:gd name="connsiteY1" fmla="*/ 0 h 3775870"/>
              <a:gd name="connsiteX2" fmla="*/ 5249748 w 5272902"/>
              <a:gd name="connsiteY2" fmla="*/ 1986119 h 3775870"/>
              <a:gd name="connsiteX3" fmla="*/ 2536837 w 5272902"/>
              <a:gd name="connsiteY3" fmla="*/ 3775870 h 3775870"/>
              <a:gd name="connsiteX4" fmla="*/ 381904 w 5272902"/>
              <a:gd name="connsiteY4" fmla="*/ 3760417 h 3775870"/>
              <a:gd name="connsiteX5" fmla="*/ 0 w 5272902"/>
              <a:gd name="connsiteY5" fmla="*/ 331030 h 3775870"/>
              <a:gd name="connsiteX0" fmla="*/ 0 w 5403797"/>
              <a:gd name="connsiteY0" fmla="*/ 331030 h 3775870"/>
              <a:gd name="connsiteX1" fmla="*/ 2481480 w 5403797"/>
              <a:gd name="connsiteY1" fmla="*/ 0 h 3775870"/>
              <a:gd name="connsiteX2" fmla="*/ 5382260 w 5403797"/>
              <a:gd name="connsiteY2" fmla="*/ 1939403 h 3775870"/>
              <a:gd name="connsiteX3" fmla="*/ 2536837 w 5403797"/>
              <a:gd name="connsiteY3" fmla="*/ 3775870 h 3775870"/>
              <a:gd name="connsiteX4" fmla="*/ 381904 w 5403797"/>
              <a:gd name="connsiteY4" fmla="*/ 3760417 h 3775870"/>
              <a:gd name="connsiteX5" fmla="*/ 0 w 5403797"/>
              <a:gd name="connsiteY5" fmla="*/ 331030 h 3775870"/>
              <a:gd name="connsiteX0" fmla="*/ 0 w 5382303"/>
              <a:gd name="connsiteY0" fmla="*/ 331030 h 3775870"/>
              <a:gd name="connsiteX1" fmla="*/ 2481480 w 5382303"/>
              <a:gd name="connsiteY1" fmla="*/ 0 h 3775870"/>
              <a:gd name="connsiteX2" fmla="*/ 5382260 w 5382303"/>
              <a:gd name="connsiteY2" fmla="*/ 1939403 h 3775870"/>
              <a:gd name="connsiteX3" fmla="*/ 2536837 w 5382303"/>
              <a:gd name="connsiteY3" fmla="*/ 3775870 h 3775870"/>
              <a:gd name="connsiteX4" fmla="*/ 381904 w 5382303"/>
              <a:gd name="connsiteY4" fmla="*/ 3760417 h 3775870"/>
              <a:gd name="connsiteX5" fmla="*/ 0 w 5382303"/>
              <a:gd name="connsiteY5" fmla="*/ 331030 h 3775870"/>
              <a:gd name="connsiteX0" fmla="*/ 0 w 5382303"/>
              <a:gd name="connsiteY0" fmla="*/ 331030 h 3775870"/>
              <a:gd name="connsiteX1" fmla="*/ 2481480 w 5382303"/>
              <a:gd name="connsiteY1" fmla="*/ 0 h 3775870"/>
              <a:gd name="connsiteX2" fmla="*/ 5382260 w 5382303"/>
              <a:gd name="connsiteY2" fmla="*/ 1939403 h 3775870"/>
              <a:gd name="connsiteX3" fmla="*/ 2536837 w 5382303"/>
              <a:gd name="connsiteY3" fmla="*/ 3775870 h 3775870"/>
              <a:gd name="connsiteX4" fmla="*/ 381904 w 5382303"/>
              <a:gd name="connsiteY4" fmla="*/ 3760417 h 3775870"/>
              <a:gd name="connsiteX5" fmla="*/ 0 w 5382303"/>
              <a:gd name="connsiteY5" fmla="*/ 331030 h 3775870"/>
              <a:gd name="connsiteX0" fmla="*/ 0 w 5382303"/>
              <a:gd name="connsiteY0" fmla="*/ 331030 h 3775870"/>
              <a:gd name="connsiteX1" fmla="*/ 2481480 w 5382303"/>
              <a:gd name="connsiteY1" fmla="*/ 0 h 3775870"/>
              <a:gd name="connsiteX2" fmla="*/ 5382260 w 5382303"/>
              <a:gd name="connsiteY2" fmla="*/ 1939403 h 3775870"/>
              <a:gd name="connsiteX3" fmla="*/ 2536837 w 5382303"/>
              <a:gd name="connsiteY3" fmla="*/ 3775870 h 3775870"/>
              <a:gd name="connsiteX4" fmla="*/ 381904 w 5382303"/>
              <a:gd name="connsiteY4" fmla="*/ 3760417 h 3775870"/>
              <a:gd name="connsiteX5" fmla="*/ 0 w 5382303"/>
              <a:gd name="connsiteY5" fmla="*/ 331030 h 3775870"/>
              <a:gd name="connsiteX0" fmla="*/ 0 w 5734585"/>
              <a:gd name="connsiteY0" fmla="*/ 331030 h 3775870"/>
              <a:gd name="connsiteX1" fmla="*/ 2481480 w 5734585"/>
              <a:gd name="connsiteY1" fmla="*/ 0 h 3775870"/>
              <a:gd name="connsiteX2" fmla="*/ 5734550 w 5734585"/>
              <a:gd name="connsiteY2" fmla="*/ 2695074 h 3775870"/>
              <a:gd name="connsiteX3" fmla="*/ 2536837 w 5734585"/>
              <a:gd name="connsiteY3" fmla="*/ 3775870 h 3775870"/>
              <a:gd name="connsiteX4" fmla="*/ 381904 w 5734585"/>
              <a:gd name="connsiteY4" fmla="*/ 3760417 h 3775870"/>
              <a:gd name="connsiteX5" fmla="*/ 0 w 5734585"/>
              <a:gd name="connsiteY5" fmla="*/ 331030 h 3775870"/>
              <a:gd name="connsiteX0" fmla="*/ 0 w 5734580"/>
              <a:gd name="connsiteY0" fmla="*/ 300923 h 3745763"/>
              <a:gd name="connsiteX1" fmla="*/ 2485137 w 5734580"/>
              <a:gd name="connsiteY1" fmla="*/ 0 h 3745763"/>
              <a:gd name="connsiteX2" fmla="*/ 5734550 w 5734580"/>
              <a:gd name="connsiteY2" fmla="*/ 2664967 h 3745763"/>
              <a:gd name="connsiteX3" fmla="*/ 2536837 w 5734580"/>
              <a:gd name="connsiteY3" fmla="*/ 3745763 h 3745763"/>
              <a:gd name="connsiteX4" fmla="*/ 381904 w 5734580"/>
              <a:gd name="connsiteY4" fmla="*/ 3730310 h 3745763"/>
              <a:gd name="connsiteX5" fmla="*/ 0 w 5734580"/>
              <a:gd name="connsiteY5" fmla="*/ 300923 h 374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580" h="3745763">
                <a:moveTo>
                  <a:pt x="0" y="300923"/>
                </a:moveTo>
                <a:lnTo>
                  <a:pt x="2485137" y="0"/>
                </a:lnTo>
                <a:cubicBezTo>
                  <a:pt x="3886193" y="0"/>
                  <a:pt x="5725933" y="2040673"/>
                  <a:pt x="5734550" y="2664967"/>
                </a:cubicBezTo>
                <a:cubicBezTo>
                  <a:pt x="5743167" y="3289261"/>
                  <a:pt x="3937893" y="3745763"/>
                  <a:pt x="2536837" y="3745763"/>
                </a:cubicBezTo>
                <a:lnTo>
                  <a:pt x="381904" y="3730310"/>
                </a:lnTo>
                <a:lnTo>
                  <a:pt x="0" y="30092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CFF30-F380-EFA5-4273-B29495CF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47" y="233247"/>
            <a:ext cx="8504616" cy="5521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C288B-BC34-AA34-FB70-D37BEC534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0"/>
            <a:ext cx="1055624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6A5A6-3C4A-54D3-93DA-87634691E4FD}"/>
              </a:ext>
            </a:extLst>
          </p:cNvPr>
          <p:cNvSpPr txBox="1"/>
          <p:nvPr/>
        </p:nvSpPr>
        <p:spPr>
          <a:xfrm>
            <a:off x="411555" y="1686560"/>
            <a:ext cx="5877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ea typeface="Yu Gothic Medium" panose="020B0500000000000000" pitchFamily="34" charset="-128"/>
                <a:cs typeface="Segoe UI Semibold" panose="020B0702040204020203" pitchFamily="34" charset="0"/>
              </a:rPr>
              <a:t>India’s largest bike </a:t>
            </a:r>
          </a:p>
          <a:p>
            <a:r>
              <a:rPr lang="en-IN" sz="5000" dirty="0">
                <a:ea typeface="Yu Gothic Medium" panose="020B0500000000000000" pitchFamily="34" charset="-128"/>
                <a:cs typeface="Segoe UI Semibold" panose="020B0702040204020203" pitchFamily="34" charset="0"/>
              </a:rPr>
              <a:t>taxi service</a:t>
            </a:r>
          </a:p>
          <a:p>
            <a:r>
              <a:rPr lang="en-US" sz="2100" b="0" i="0" dirty="0">
                <a:solidFill>
                  <a:srgbClr val="4B4B4B"/>
                </a:solidFill>
                <a:effectLst/>
                <a:latin typeface="Segoe UI Variable Small Light" pitchFamily="2" charset="0"/>
              </a:rPr>
              <a:t>Rapido is India’s first and fastest-growing Bike taxi app with a whopping 25 Million+ app downloads. We are now running operations in more than 100 cities.</a:t>
            </a:r>
          </a:p>
          <a:p>
            <a:endParaRPr lang="en-IN" sz="5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A852C130-3DAE-22AF-8FFA-C8FDB286CFFA}"/>
              </a:ext>
            </a:extLst>
          </p:cNvPr>
          <p:cNvSpPr/>
          <p:nvPr/>
        </p:nvSpPr>
        <p:spPr>
          <a:xfrm rot="7467317">
            <a:off x="4968251" y="-1125723"/>
            <a:ext cx="7413208" cy="6413760"/>
          </a:xfrm>
          <a:custGeom>
            <a:avLst/>
            <a:gdLst>
              <a:gd name="connsiteX0" fmla="*/ 0 w 7399083"/>
              <a:gd name="connsiteY0" fmla="*/ 0 h 6404079"/>
              <a:gd name="connsiteX1" fmla="*/ 3699542 w 7399083"/>
              <a:gd name="connsiteY1" fmla="*/ 0 h 6404079"/>
              <a:gd name="connsiteX2" fmla="*/ 7399084 w 7399083"/>
              <a:gd name="connsiteY2" fmla="*/ 3202040 h 6404079"/>
              <a:gd name="connsiteX3" fmla="*/ 3699542 w 7399083"/>
              <a:gd name="connsiteY3" fmla="*/ 6404080 h 6404079"/>
              <a:gd name="connsiteX4" fmla="*/ 0 w 7399083"/>
              <a:gd name="connsiteY4" fmla="*/ 6404079 h 6404079"/>
              <a:gd name="connsiteX5" fmla="*/ 0 w 7399083"/>
              <a:gd name="connsiteY5" fmla="*/ 0 h 6404079"/>
              <a:gd name="connsiteX0" fmla="*/ 0 w 7399084"/>
              <a:gd name="connsiteY0" fmla="*/ 0 h 6413760"/>
              <a:gd name="connsiteX1" fmla="*/ 3699542 w 7399084"/>
              <a:gd name="connsiteY1" fmla="*/ 0 h 6413760"/>
              <a:gd name="connsiteX2" fmla="*/ 7399084 w 7399084"/>
              <a:gd name="connsiteY2" fmla="*/ 3202040 h 6413760"/>
              <a:gd name="connsiteX3" fmla="*/ 3699542 w 7399084"/>
              <a:gd name="connsiteY3" fmla="*/ 6404080 h 6413760"/>
              <a:gd name="connsiteX4" fmla="*/ 3361549 w 7399084"/>
              <a:gd name="connsiteY4" fmla="*/ 6413760 h 6413760"/>
              <a:gd name="connsiteX5" fmla="*/ 0 w 7399084"/>
              <a:gd name="connsiteY5" fmla="*/ 0 h 6413760"/>
              <a:gd name="connsiteX0" fmla="*/ 0 w 8076717"/>
              <a:gd name="connsiteY0" fmla="*/ 464945 h 6413760"/>
              <a:gd name="connsiteX1" fmla="*/ 4377175 w 8076717"/>
              <a:gd name="connsiteY1" fmla="*/ 0 h 6413760"/>
              <a:gd name="connsiteX2" fmla="*/ 8076717 w 8076717"/>
              <a:gd name="connsiteY2" fmla="*/ 3202040 h 6413760"/>
              <a:gd name="connsiteX3" fmla="*/ 4377175 w 8076717"/>
              <a:gd name="connsiteY3" fmla="*/ 6404080 h 6413760"/>
              <a:gd name="connsiteX4" fmla="*/ 4039182 w 8076717"/>
              <a:gd name="connsiteY4" fmla="*/ 6413760 h 6413760"/>
              <a:gd name="connsiteX5" fmla="*/ 0 w 8076717"/>
              <a:gd name="connsiteY5" fmla="*/ 464945 h 6413760"/>
              <a:gd name="connsiteX0" fmla="*/ 0 w 7386126"/>
              <a:gd name="connsiteY0" fmla="*/ 1450984 h 6413760"/>
              <a:gd name="connsiteX1" fmla="*/ 3686584 w 7386126"/>
              <a:gd name="connsiteY1" fmla="*/ 0 h 6413760"/>
              <a:gd name="connsiteX2" fmla="*/ 7386126 w 7386126"/>
              <a:gd name="connsiteY2" fmla="*/ 3202040 h 6413760"/>
              <a:gd name="connsiteX3" fmla="*/ 3686584 w 7386126"/>
              <a:gd name="connsiteY3" fmla="*/ 6404080 h 6413760"/>
              <a:gd name="connsiteX4" fmla="*/ 3348591 w 7386126"/>
              <a:gd name="connsiteY4" fmla="*/ 6413760 h 6413760"/>
              <a:gd name="connsiteX5" fmla="*/ 0 w 7386126"/>
              <a:gd name="connsiteY5" fmla="*/ 1450984 h 6413760"/>
              <a:gd name="connsiteX0" fmla="*/ 0 w 7408768"/>
              <a:gd name="connsiteY0" fmla="*/ 1438444 h 6413760"/>
              <a:gd name="connsiteX1" fmla="*/ 3709226 w 7408768"/>
              <a:gd name="connsiteY1" fmla="*/ 0 h 6413760"/>
              <a:gd name="connsiteX2" fmla="*/ 7408768 w 7408768"/>
              <a:gd name="connsiteY2" fmla="*/ 3202040 h 6413760"/>
              <a:gd name="connsiteX3" fmla="*/ 3709226 w 7408768"/>
              <a:gd name="connsiteY3" fmla="*/ 6404080 h 6413760"/>
              <a:gd name="connsiteX4" fmla="*/ 3371233 w 7408768"/>
              <a:gd name="connsiteY4" fmla="*/ 6413760 h 6413760"/>
              <a:gd name="connsiteX5" fmla="*/ 0 w 7408768"/>
              <a:gd name="connsiteY5" fmla="*/ 1438444 h 6413760"/>
              <a:gd name="connsiteX0" fmla="*/ 0 w 7410346"/>
              <a:gd name="connsiteY0" fmla="*/ 1446919 h 6413760"/>
              <a:gd name="connsiteX1" fmla="*/ 3710804 w 7410346"/>
              <a:gd name="connsiteY1" fmla="*/ 0 h 6413760"/>
              <a:gd name="connsiteX2" fmla="*/ 7410346 w 7410346"/>
              <a:gd name="connsiteY2" fmla="*/ 3202040 h 6413760"/>
              <a:gd name="connsiteX3" fmla="*/ 3710804 w 7410346"/>
              <a:gd name="connsiteY3" fmla="*/ 6404080 h 6413760"/>
              <a:gd name="connsiteX4" fmla="*/ 3372811 w 7410346"/>
              <a:gd name="connsiteY4" fmla="*/ 6413760 h 6413760"/>
              <a:gd name="connsiteX5" fmla="*/ 0 w 7410346"/>
              <a:gd name="connsiteY5" fmla="*/ 1446919 h 6413760"/>
              <a:gd name="connsiteX0" fmla="*/ 0 w 7432323"/>
              <a:gd name="connsiteY0" fmla="*/ 1447212 h 6413760"/>
              <a:gd name="connsiteX1" fmla="*/ 3732781 w 7432323"/>
              <a:gd name="connsiteY1" fmla="*/ 0 h 6413760"/>
              <a:gd name="connsiteX2" fmla="*/ 7432323 w 7432323"/>
              <a:gd name="connsiteY2" fmla="*/ 3202040 h 6413760"/>
              <a:gd name="connsiteX3" fmla="*/ 3732781 w 7432323"/>
              <a:gd name="connsiteY3" fmla="*/ 6404080 h 6413760"/>
              <a:gd name="connsiteX4" fmla="*/ 3394788 w 7432323"/>
              <a:gd name="connsiteY4" fmla="*/ 6413760 h 6413760"/>
              <a:gd name="connsiteX5" fmla="*/ 0 w 7432323"/>
              <a:gd name="connsiteY5" fmla="*/ 1447212 h 6413760"/>
              <a:gd name="connsiteX0" fmla="*/ 0 w 7442376"/>
              <a:gd name="connsiteY0" fmla="*/ 1454110 h 6413760"/>
              <a:gd name="connsiteX1" fmla="*/ 3742834 w 7442376"/>
              <a:gd name="connsiteY1" fmla="*/ 0 h 6413760"/>
              <a:gd name="connsiteX2" fmla="*/ 7442376 w 7442376"/>
              <a:gd name="connsiteY2" fmla="*/ 3202040 h 6413760"/>
              <a:gd name="connsiteX3" fmla="*/ 3742834 w 7442376"/>
              <a:gd name="connsiteY3" fmla="*/ 6404080 h 6413760"/>
              <a:gd name="connsiteX4" fmla="*/ 3404841 w 7442376"/>
              <a:gd name="connsiteY4" fmla="*/ 6413760 h 6413760"/>
              <a:gd name="connsiteX5" fmla="*/ 0 w 7442376"/>
              <a:gd name="connsiteY5" fmla="*/ 1454110 h 6413760"/>
              <a:gd name="connsiteX0" fmla="*/ 0 w 7428581"/>
              <a:gd name="connsiteY0" fmla="*/ 1474217 h 6413760"/>
              <a:gd name="connsiteX1" fmla="*/ 3729039 w 7428581"/>
              <a:gd name="connsiteY1" fmla="*/ 0 h 6413760"/>
              <a:gd name="connsiteX2" fmla="*/ 7428581 w 7428581"/>
              <a:gd name="connsiteY2" fmla="*/ 3202040 h 6413760"/>
              <a:gd name="connsiteX3" fmla="*/ 3729039 w 7428581"/>
              <a:gd name="connsiteY3" fmla="*/ 6404080 h 6413760"/>
              <a:gd name="connsiteX4" fmla="*/ 3391046 w 7428581"/>
              <a:gd name="connsiteY4" fmla="*/ 6413760 h 6413760"/>
              <a:gd name="connsiteX5" fmla="*/ 0 w 7428581"/>
              <a:gd name="connsiteY5" fmla="*/ 1474217 h 6413760"/>
              <a:gd name="connsiteX0" fmla="*/ 0 w 7428582"/>
              <a:gd name="connsiteY0" fmla="*/ 1474217 h 6413760"/>
              <a:gd name="connsiteX1" fmla="*/ 3729040 w 7428582"/>
              <a:gd name="connsiteY1" fmla="*/ 0 h 6413760"/>
              <a:gd name="connsiteX2" fmla="*/ 7428582 w 7428582"/>
              <a:gd name="connsiteY2" fmla="*/ 3202040 h 6413760"/>
              <a:gd name="connsiteX3" fmla="*/ 3729040 w 7428582"/>
              <a:gd name="connsiteY3" fmla="*/ 6404080 h 6413760"/>
              <a:gd name="connsiteX4" fmla="*/ 3391047 w 7428582"/>
              <a:gd name="connsiteY4" fmla="*/ 6413760 h 6413760"/>
              <a:gd name="connsiteX5" fmla="*/ 0 w 7428582"/>
              <a:gd name="connsiteY5" fmla="*/ 1474217 h 6413760"/>
              <a:gd name="connsiteX0" fmla="*/ 0 w 7413208"/>
              <a:gd name="connsiteY0" fmla="*/ 1485848 h 6413760"/>
              <a:gd name="connsiteX1" fmla="*/ 3713666 w 7413208"/>
              <a:gd name="connsiteY1" fmla="*/ 0 h 6413760"/>
              <a:gd name="connsiteX2" fmla="*/ 7413208 w 7413208"/>
              <a:gd name="connsiteY2" fmla="*/ 3202040 h 6413760"/>
              <a:gd name="connsiteX3" fmla="*/ 3713666 w 7413208"/>
              <a:gd name="connsiteY3" fmla="*/ 6404080 h 6413760"/>
              <a:gd name="connsiteX4" fmla="*/ 3375673 w 7413208"/>
              <a:gd name="connsiteY4" fmla="*/ 6413760 h 6413760"/>
              <a:gd name="connsiteX5" fmla="*/ 0 w 7413208"/>
              <a:gd name="connsiteY5" fmla="*/ 1485848 h 6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13208" h="6413760">
                <a:moveTo>
                  <a:pt x="0" y="1485848"/>
                </a:moveTo>
                <a:lnTo>
                  <a:pt x="3713666" y="0"/>
                </a:lnTo>
                <a:cubicBezTo>
                  <a:pt x="5756867" y="0"/>
                  <a:pt x="7413208" y="1433602"/>
                  <a:pt x="7413208" y="3202040"/>
                </a:cubicBezTo>
                <a:cubicBezTo>
                  <a:pt x="7413208" y="4970478"/>
                  <a:pt x="5756867" y="6404080"/>
                  <a:pt x="3713666" y="6404080"/>
                </a:cubicBezTo>
                <a:lnTo>
                  <a:pt x="3375673" y="6413760"/>
                </a:lnTo>
                <a:lnTo>
                  <a:pt x="0" y="14858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A4203326-A065-656B-4970-0ED562674B36}"/>
              </a:ext>
            </a:extLst>
          </p:cNvPr>
          <p:cNvSpPr/>
          <p:nvPr/>
        </p:nvSpPr>
        <p:spPr>
          <a:xfrm rot="5813457">
            <a:off x="7321551" y="782165"/>
            <a:ext cx="5734580" cy="3977085"/>
          </a:xfrm>
          <a:custGeom>
            <a:avLst/>
            <a:gdLst>
              <a:gd name="connsiteX0" fmla="*/ 0 w 5073674"/>
              <a:gd name="connsiteY0" fmla="*/ 0 h 3444839"/>
              <a:gd name="connsiteX1" fmla="*/ 2536837 w 5073674"/>
              <a:gd name="connsiteY1" fmla="*/ 0 h 3444839"/>
              <a:gd name="connsiteX2" fmla="*/ 5073674 w 5073674"/>
              <a:gd name="connsiteY2" fmla="*/ 1722420 h 3444839"/>
              <a:gd name="connsiteX3" fmla="*/ 2536837 w 5073674"/>
              <a:gd name="connsiteY3" fmla="*/ 3444840 h 3444839"/>
              <a:gd name="connsiteX4" fmla="*/ 0 w 5073674"/>
              <a:gd name="connsiteY4" fmla="*/ 3444839 h 3444839"/>
              <a:gd name="connsiteX5" fmla="*/ 0 w 5073674"/>
              <a:gd name="connsiteY5" fmla="*/ 0 h 3444839"/>
              <a:gd name="connsiteX0" fmla="*/ 0 w 5073674"/>
              <a:gd name="connsiteY0" fmla="*/ 0 h 3444840"/>
              <a:gd name="connsiteX1" fmla="*/ 2536837 w 5073674"/>
              <a:gd name="connsiteY1" fmla="*/ 0 h 3444840"/>
              <a:gd name="connsiteX2" fmla="*/ 5073674 w 5073674"/>
              <a:gd name="connsiteY2" fmla="*/ 1722420 h 3444840"/>
              <a:gd name="connsiteX3" fmla="*/ 2536837 w 5073674"/>
              <a:gd name="connsiteY3" fmla="*/ 3444840 h 3444840"/>
              <a:gd name="connsiteX4" fmla="*/ 381904 w 5073674"/>
              <a:gd name="connsiteY4" fmla="*/ 3429387 h 3444840"/>
              <a:gd name="connsiteX5" fmla="*/ 0 w 5073674"/>
              <a:gd name="connsiteY5" fmla="*/ 0 h 3444840"/>
              <a:gd name="connsiteX0" fmla="*/ 0 w 5086976"/>
              <a:gd name="connsiteY0" fmla="*/ 0 h 3444840"/>
              <a:gd name="connsiteX1" fmla="*/ 2536837 w 5086976"/>
              <a:gd name="connsiteY1" fmla="*/ 0 h 3444840"/>
              <a:gd name="connsiteX2" fmla="*/ 5086976 w 5086976"/>
              <a:gd name="connsiteY2" fmla="*/ 1705462 h 3444840"/>
              <a:gd name="connsiteX3" fmla="*/ 2536837 w 5086976"/>
              <a:gd name="connsiteY3" fmla="*/ 3444840 h 3444840"/>
              <a:gd name="connsiteX4" fmla="*/ 381904 w 5086976"/>
              <a:gd name="connsiteY4" fmla="*/ 3429387 h 3444840"/>
              <a:gd name="connsiteX5" fmla="*/ 0 w 5086976"/>
              <a:gd name="connsiteY5" fmla="*/ 0 h 3444840"/>
              <a:gd name="connsiteX0" fmla="*/ 0 w 5087030"/>
              <a:gd name="connsiteY0" fmla="*/ 331030 h 3775870"/>
              <a:gd name="connsiteX1" fmla="*/ 2481480 w 5087030"/>
              <a:gd name="connsiteY1" fmla="*/ 0 h 3775870"/>
              <a:gd name="connsiteX2" fmla="*/ 5086976 w 5087030"/>
              <a:gd name="connsiteY2" fmla="*/ 2036492 h 3775870"/>
              <a:gd name="connsiteX3" fmla="*/ 2536837 w 5087030"/>
              <a:gd name="connsiteY3" fmla="*/ 3775870 h 3775870"/>
              <a:gd name="connsiteX4" fmla="*/ 381904 w 5087030"/>
              <a:gd name="connsiteY4" fmla="*/ 3760417 h 3775870"/>
              <a:gd name="connsiteX5" fmla="*/ 0 w 5087030"/>
              <a:gd name="connsiteY5" fmla="*/ 331030 h 3775870"/>
              <a:gd name="connsiteX0" fmla="*/ 0 w 5249796"/>
              <a:gd name="connsiteY0" fmla="*/ 331030 h 3775870"/>
              <a:gd name="connsiteX1" fmla="*/ 2481480 w 5249796"/>
              <a:gd name="connsiteY1" fmla="*/ 0 h 3775870"/>
              <a:gd name="connsiteX2" fmla="*/ 5249748 w 5249796"/>
              <a:gd name="connsiteY2" fmla="*/ 1986119 h 3775870"/>
              <a:gd name="connsiteX3" fmla="*/ 2536837 w 5249796"/>
              <a:gd name="connsiteY3" fmla="*/ 3775870 h 3775870"/>
              <a:gd name="connsiteX4" fmla="*/ 381904 w 5249796"/>
              <a:gd name="connsiteY4" fmla="*/ 3760417 h 3775870"/>
              <a:gd name="connsiteX5" fmla="*/ 0 w 5249796"/>
              <a:gd name="connsiteY5" fmla="*/ 331030 h 3775870"/>
              <a:gd name="connsiteX0" fmla="*/ 0 w 5269679"/>
              <a:gd name="connsiteY0" fmla="*/ 331030 h 3775870"/>
              <a:gd name="connsiteX1" fmla="*/ 2481480 w 5269679"/>
              <a:gd name="connsiteY1" fmla="*/ 0 h 3775870"/>
              <a:gd name="connsiteX2" fmla="*/ 5249748 w 5269679"/>
              <a:gd name="connsiteY2" fmla="*/ 1986119 h 3775870"/>
              <a:gd name="connsiteX3" fmla="*/ 2536837 w 5269679"/>
              <a:gd name="connsiteY3" fmla="*/ 3775870 h 3775870"/>
              <a:gd name="connsiteX4" fmla="*/ 381904 w 5269679"/>
              <a:gd name="connsiteY4" fmla="*/ 3760417 h 3775870"/>
              <a:gd name="connsiteX5" fmla="*/ 0 w 5269679"/>
              <a:gd name="connsiteY5" fmla="*/ 331030 h 3775870"/>
              <a:gd name="connsiteX0" fmla="*/ 0 w 5269679"/>
              <a:gd name="connsiteY0" fmla="*/ 331030 h 3775870"/>
              <a:gd name="connsiteX1" fmla="*/ 2481480 w 5269679"/>
              <a:gd name="connsiteY1" fmla="*/ 0 h 3775870"/>
              <a:gd name="connsiteX2" fmla="*/ 5249748 w 5269679"/>
              <a:gd name="connsiteY2" fmla="*/ 1986119 h 3775870"/>
              <a:gd name="connsiteX3" fmla="*/ 2536837 w 5269679"/>
              <a:gd name="connsiteY3" fmla="*/ 3775870 h 3775870"/>
              <a:gd name="connsiteX4" fmla="*/ 381904 w 5269679"/>
              <a:gd name="connsiteY4" fmla="*/ 3760417 h 3775870"/>
              <a:gd name="connsiteX5" fmla="*/ 0 w 5269679"/>
              <a:gd name="connsiteY5" fmla="*/ 331030 h 3775870"/>
              <a:gd name="connsiteX0" fmla="*/ 0 w 5272902"/>
              <a:gd name="connsiteY0" fmla="*/ 331030 h 3775870"/>
              <a:gd name="connsiteX1" fmla="*/ 2481480 w 5272902"/>
              <a:gd name="connsiteY1" fmla="*/ 0 h 3775870"/>
              <a:gd name="connsiteX2" fmla="*/ 5249748 w 5272902"/>
              <a:gd name="connsiteY2" fmla="*/ 1986119 h 3775870"/>
              <a:gd name="connsiteX3" fmla="*/ 2536837 w 5272902"/>
              <a:gd name="connsiteY3" fmla="*/ 3775870 h 3775870"/>
              <a:gd name="connsiteX4" fmla="*/ 381904 w 5272902"/>
              <a:gd name="connsiteY4" fmla="*/ 3760417 h 3775870"/>
              <a:gd name="connsiteX5" fmla="*/ 0 w 5272902"/>
              <a:gd name="connsiteY5" fmla="*/ 331030 h 3775870"/>
              <a:gd name="connsiteX0" fmla="*/ 0 w 5403797"/>
              <a:gd name="connsiteY0" fmla="*/ 331030 h 3775870"/>
              <a:gd name="connsiteX1" fmla="*/ 2481480 w 5403797"/>
              <a:gd name="connsiteY1" fmla="*/ 0 h 3775870"/>
              <a:gd name="connsiteX2" fmla="*/ 5382260 w 5403797"/>
              <a:gd name="connsiteY2" fmla="*/ 1939403 h 3775870"/>
              <a:gd name="connsiteX3" fmla="*/ 2536837 w 5403797"/>
              <a:gd name="connsiteY3" fmla="*/ 3775870 h 3775870"/>
              <a:gd name="connsiteX4" fmla="*/ 381904 w 5403797"/>
              <a:gd name="connsiteY4" fmla="*/ 3760417 h 3775870"/>
              <a:gd name="connsiteX5" fmla="*/ 0 w 5403797"/>
              <a:gd name="connsiteY5" fmla="*/ 331030 h 3775870"/>
              <a:gd name="connsiteX0" fmla="*/ 0 w 5382303"/>
              <a:gd name="connsiteY0" fmla="*/ 331030 h 3775870"/>
              <a:gd name="connsiteX1" fmla="*/ 2481480 w 5382303"/>
              <a:gd name="connsiteY1" fmla="*/ 0 h 3775870"/>
              <a:gd name="connsiteX2" fmla="*/ 5382260 w 5382303"/>
              <a:gd name="connsiteY2" fmla="*/ 1939403 h 3775870"/>
              <a:gd name="connsiteX3" fmla="*/ 2536837 w 5382303"/>
              <a:gd name="connsiteY3" fmla="*/ 3775870 h 3775870"/>
              <a:gd name="connsiteX4" fmla="*/ 381904 w 5382303"/>
              <a:gd name="connsiteY4" fmla="*/ 3760417 h 3775870"/>
              <a:gd name="connsiteX5" fmla="*/ 0 w 5382303"/>
              <a:gd name="connsiteY5" fmla="*/ 331030 h 3775870"/>
              <a:gd name="connsiteX0" fmla="*/ 0 w 5382303"/>
              <a:gd name="connsiteY0" fmla="*/ 331030 h 3775870"/>
              <a:gd name="connsiteX1" fmla="*/ 2481480 w 5382303"/>
              <a:gd name="connsiteY1" fmla="*/ 0 h 3775870"/>
              <a:gd name="connsiteX2" fmla="*/ 5382260 w 5382303"/>
              <a:gd name="connsiteY2" fmla="*/ 1939403 h 3775870"/>
              <a:gd name="connsiteX3" fmla="*/ 2536837 w 5382303"/>
              <a:gd name="connsiteY3" fmla="*/ 3775870 h 3775870"/>
              <a:gd name="connsiteX4" fmla="*/ 381904 w 5382303"/>
              <a:gd name="connsiteY4" fmla="*/ 3760417 h 3775870"/>
              <a:gd name="connsiteX5" fmla="*/ 0 w 5382303"/>
              <a:gd name="connsiteY5" fmla="*/ 331030 h 3775870"/>
              <a:gd name="connsiteX0" fmla="*/ 0 w 5382303"/>
              <a:gd name="connsiteY0" fmla="*/ 331030 h 3775870"/>
              <a:gd name="connsiteX1" fmla="*/ 2481480 w 5382303"/>
              <a:gd name="connsiteY1" fmla="*/ 0 h 3775870"/>
              <a:gd name="connsiteX2" fmla="*/ 5382260 w 5382303"/>
              <a:gd name="connsiteY2" fmla="*/ 1939403 h 3775870"/>
              <a:gd name="connsiteX3" fmla="*/ 2536837 w 5382303"/>
              <a:gd name="connsiteY3" fmla="*/ 3775870 h 3775870"/>
              <a:gd name="connsiteX4" fmla="*/ 381904 w 5382303"/>
              <a:gd name="connsiteY4" fmla="*/ 3760417 h 3775870"/>
              <a:gd name="connsiteX5" fmla="*/ 0 w 5382303"/>
              <a:gd name="connsiteY5" fmla="*/ 331030 h 3775870"/>
              <a:gd name="connsiteX0" fmla="*/ 0 w 5734585"/>
              <a:gd name="connsiteY0" fmla="*/ 331030 h 3775870"/>
              <a:gd name="connsiteX1" fmla="*/ 2481480 w 5734585"/>
              <a:gd name="connsiteY1" fmla="*/ 0 h 3775870"/>
              <a:gd name="connsiteX2" fmla="*/ 5734550 w 5734585"/>
              <a:gd name="connsiteY2" fmla="*/ 2695074 h 3775870"/>
              <a:gd name="connsiteX3" fmla="*/ 2536837 w 5734585"/>
              <a:gd name="connsiteY3" fmla="*/ 3775870 h 3775870"/>
              <a:gd name="connsiteX4" fmla="*/ 381904 w 5734585"/>
              <a:gd name="connsiteY4" fmla="*/ 3760417 h 3775870"/>
              <a:gd name="connsiteX5" fmla="*/ 0 w 5734585"/>
              <a:gd name="connsiteY5" fmla="*/ 331030 h 3775870"/>
              <a:gd name="connsiteX0" fmla="*/ 0 w 5734580"/>
              <a:gd name="connsiteY0" fmla="*/ 300923 h 3745763"/>
              <a:gd name="connsiteX1" fmla="*/ 2485137 w 5734580"/>
              <a:gd name="connsiteY1" fmla="*/ 0 h 3745763"/>
              <a:gd name="connsiteX2" fmla="*/ 5734550 w 5734580"/>
              <a:gd name="connsiteY2" fmla="*/ 2664967 h 3745763"/>
              <a:gd name="connsiteX3" fmla="*/ 2536837 w 5734580"/>
              <a:gd name="connsiteY3" fmla="*/ 3745763 h 3745763"/>
              <a:gd name="connsiteX4" fmla="*/ 381904 w 5734580"/>
              <a:gd name="connsiteY4" fmla="*/ 3730310 h 3745763"/>
              <a:gd name="connsiteX5" fmla="*/ 0 w 5734580"/>
              <a:gd name="connsiteY5" fmla="*/ 300923 h 374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580" h="3745763">
                <a:moveTo>
                  <a:pt x="0" y="300923"/>
                </a:moveTo>
                <a:lnTo>
                  <a:pt x="2485137" y="0"/>
                </a:lnTo>
                <a:cubicBezTo>
                  <a:pt x="3886193" y="0"/>
                  <a:pt x="5725933" y="2040673"/>
                  <a:pt x="5734550" y="2664967"/>
                </a:cubicBezTo>
                <a:cubicBezTo>
                  <a:pt x="5743167" y="3289261"/>
                  <a:pt x="3937893" y="3745763"/>
                  <a:pt x="2536837" y="3745763"/>
                </a:cubicBezTo>
                <a:lnTo>
                  <a:pt x="381904" y="3730310"/>
                </a:lnTo>
                <a:lnTo>
                  <a:pt x="0" y="30092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CFF30-F380-EFA5-4273-B29495CF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47" y="233247"/>
            <a:ext cx="8504616" cy="5521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6A5A6-3C4A-54D3-93DA-87634691E4FD}"/>
              </a:ext>
            </a:extLst>
          </p:cNvPr>
          <p:cNvSpPr txBox="1"/>
          <p:nvPr/>
        </p:nvSpPr>
        <p:spPr>
          <a:xfrm>
            <a:off x="411555" y="1686560"/>
            <a:ext cx="5877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ea typeface="Yu Gothic Medium" panose="020B0500000000000000" pitchFamily="34" charset="-128"/>
                <a:cs typeface="Segoe UI Semibold" panose="020B0702040204020203" pitchFamily="34" charset="0"/>
              </a:rPr>
              <a:t>India’s largest bike </a:t>
            </a:r>
          </a:p>
          <a:p>
            <a:r>
              <a:rPr lang="en-IN" sz="5000" dirty="0">
                <a:ea typeface="Yu Gothic Medium" panose="020B0500000000000000" pitchFamily="34" charset="-128"/>
                <a:cs typeface="Segoe UI Semibold" panose="020B0702040204020203" pitchFamily="34" charset="0"/>
              </a:rPr>
              <a:t>taxi service</a:t>
            </a:r>
          </a:p>
          <a:p>
            <a:r>
              <a:rPr lang="en-US" sz="2100" b="0" i="0" dirty="0">
                <a:solidFill>
                  <a:srgbClr val="4B4B4B"/>
                </a:solidFill>
                <a:effectLst/>
                <a:latin typeface="Segoe UI Variable Small Light" pitchFamily="2" charset="0"/>
              </a:rPr>
              <a:t>Rapido is India’s first and fastest-growing Bike taxi app with a whopping 25 Million+ app downloads. We are now running operations in more than 100 cities.</a:t>
            </a:r>
          </a:p>
          <a:p>
            <a:endParaRPr lang="en-IN" sz="5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6BBC7C7-E63D-6B76-F110-B3046E3E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630" y="0"/>
            <a:ext cx="3924299" cy="2106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79184-097D-A7D8-9983-67FFCBF9E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29" y="59067"/>
            <a:ext cx="3350079" cy="19912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3B9EF1-677B-075D-9E56-06056F91101B}"/>
              </a:ext>
            </a:extLst>
          </p:cNvPr>
          <p:cNvSpPr/>
          <p:nvPr/>
        </p:nvSpPr>
        <p:spPr>
          <a:xfrm>
            <a:off x="8092440" y="0"/>
            <a:ext cx="377190" cy="211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6BBC7C7-E63D-6B76-F110-B3046E3E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436" y="0"/>
            <a:ext cx="3989493" cy="2244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79184-097D-A7D8-9983-67FFCBF9E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75" y="59066"/>
            <a:ext cx="3405734" cy="21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6BBC7C7-E63D-6B76-F110-B3046E3E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3503" y="0"/>
            <a:ext cx="4260427" cy="217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79184-097D-A7D8-9983-67FFCBF9E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20" y="60662"/>
            <a:ext cx="3623310" cy="20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Variable Small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dharmeshvar Pattaiya</dc:creator>
  <cp:lastModifiedBy>dsp826@outlook.com</cp:lastModifiedBy>
  <cp:revision>3</cp:revision>
  <dcterms:created xsi:type="dcterms:W3CDTF">2022-11-06T09:54:00Z</dcterms:created>
  <dcterms:modified xsi:type="dcterms:W3CDTF">2023-05-14T08:06:23Z</dcterms:modified>
</cp:coreProperties>
</file>