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161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2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8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2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95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79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79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83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5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2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2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3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4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2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8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1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5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2C4-8A79-33B0-37B2-988C0FA7A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440" y="1265864"/>
            <a:ext cx="7154438" cy="1689457"/>
          </a:xfrm>
        </p:spPr>
        <p:txBody>
          <a:bodyPr/>
          <a:lstStyle/>
          <a:p>
            <a:r>
              <a:rPr lang="en-IN" dirty="0"/>
              <a:t>Corporate Culture in Modern Organizations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6051F-6253-61FD-99A5-5BC1AB21E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0" y="5161426"/>
            <a:ext cx="5917679" cy="861420"/>
          </a:xfrm>
        </p:spPr>
        <p:txBody>
          <a:bodyPr>
            <a:normAutofit fontScale="62500" lnSpcReduction="20000"/>
          </a:bodyPr>
          <a:lstStyle/>
          <a:p>
            <a:r>
              <a:rPr lang="en-IN" sz="4000" dirty="0"/>
              <a:t>Presented by Dharmik Modi</a:t>
            </a:r>
          </a:p>
          <a:p>
            <a:r>
              <a:rPr lang="en-IN" sz="4000" dirty="0"/>
              <a:t>MSCIT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74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Corporate Culture?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Let’s start with the basics — what do we mean by corporate culture?</a:t>
            </a:r>
          </a:p>
          <a:p>
            <a:r>
              <a:t>Corporate culture refers to the shared values, beliefs, and behaviors within a company.</a:t>
            </a:r>
          </a:p>
          <a:p>
            <a:r>
              <a:t>It influences how people interact, make decisions, and approach their work.</a:t>
            </a:r>
          </a:p>
          <a:p>
            <a:r>
              <a:t>For example, a company’s culture might determine whether the environment is formal or relaxed, how open communication is, and even what people wear to 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Corporate Culture Matters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Now, why does it matter?</a:t>
            </a:r>
          </a:p>
          <a:p>
            <a:r>
              <a:t>In today’s competitive world, corporate culture plays a huge role in shaping a company’s success.</a:t>
            </a:r>
          </a:p>
          <a:p>
            <a:r>
              <a:t>A strong, positive culture helps attract and retain top talent. It boosts employee morale, encourages collaboration, and aligns teams with the company’s mission.</a:t>
            </a:r>
          </a:p>
          <a:p>
            <a:r>
              <a:t>When people feel valued and supported, they’re more productive and motivated.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Corporate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There are different types of corporate cultures, and every organization has a unique mix.</a:t>
            </a:r>
          </a:p>
          <a:p>
            <a:r>
              <a:t>For example:</a:t>
            </a:r>
          </a:p>
          <a:p>
            <a:r>
              <a:t>- Clan culture feels like a family. It values teamwork and open communication.</a:t>
            </a:r>
          </a:p>
          <a:p>
            <a:r>
              <a:t>- Adhocracy culture is dynamic and creative. Innovation is encouraged.</a:t>
            </a:r>
          </a:p>
          <a:p>
            <a:r>
              <a:t>- Market culture is highly results-driven, focused on competition and goals.</a:t>
            </a:r>
          </a:p>
          <a:p>
            <a:r>
              <a:t>- Hierarchy culture is structured and follows strict processes.</a:t>
            </a:r>
          </a:p>
          <a:p>
            <a:r>
              <a:t>Some companies even blend these types to match their industry and goals.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 – Google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great example of strong corporate culture is Google.</a:t>
            </a:r>
          </a:p>
          <a:p>
            <a:r>
              <a:t>Google promotes a flat hierarchy where employees can freely share ideas, and creativity is encouraged.</a:t>
            </a:r>
          </a:p>
          <a:p>
            <a:r>
              <a:t>The workspaces are flexible, the dress code is relaxed, and the company fosters innovation through collaboration.</a:t>
            </a:r>
          </a:p>
          <a:p>
            <a:r>
              <a:t>This type of culture is one of the reasons why Google is seen as a top place to work.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sum it up — corporate culture is not just a buzzword.</a:t>
            </a:r>
          </a:p>
          <a:p>
            <a:r>
              <a:t>It shapes how organizations function, how employees feel about their work, and ultimately, how successful a company becomes.</a:t>
            </a:r>
          </a:p>
          <a:p>
            <a:r>
              <a:t>A famous quote by Peter Drucker says:</a:t>
            </a:r>
          </a:p>
          <a:p>
            <a:r>
              <a:t>“Culture eats strategy for breakfast.”</a:t>
            </a:r>
          </a:p>
          <a:p>
            <a:r>
              <a:t>This means that no matter how good your strategy is, without the right culture, it won’t succeed.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so much for your attention.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</TotalTime>
  <Words>395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Corporate Culture in Modern Organizations</vt:lpstr>
      <vt:lpstr>What is Corporate Culture?</vt:lpstr>
      <vt:lpstr>Why Corporate Culture Matters Today</vt:lpstr>
      <vt:lpstr>Types of Corporate Culture</vt:lpstr>
      <vt:lpstr>Real-World Example – Google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Dharmik Modi</cp:lastModifiedBy>
  <cp:revision>2</cp:revision>
  <dcterms:created xsi:type="dcterms:W3CDTF">2013-01-27T09:14:16Z</dcterms:created>
  <dcterms:modified xsi:type="dcterms:W3CDTF">2025-04-20T18:10:25Z</dcterms:modified>
  <cp:category/>
</cp:coreProperties>
</file>