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0"/>
    <p:restoredTop sz="94646"/>
  </p:normalViewPr>
  <p:slideViewPr>
    <p:cSldViewPr snapToGrid="0" snapToObjects="1">
      <p:cViewPr>
        <p:scale>
          <a:sx n="76" d="100"/>
          <a:sy n="76" d="100"/>
        </p:scale>
        <p:origin x="64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2A1D1-82CC-FE4A-8684-E64D9A2A8364}" type="datetimeFigureOut">
              <a:rPr lang="en-US" smtClean="0"/>
              <a:t>12/6/19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7AEFFC-6B7B-964D-8366-53FDFEE2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rite-regular-express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8F6B-2A5F-AD40-A559-568DC757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NASA web server logs’ parsing and analysis using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ADA5A-20FF-074A-A3B7-95AD0239B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Dharmit Dalvi</a:t>
            </a:r>
          </a:p>
          <a:p>
            <a:r>
              <a:rPr lang="en-US" dirty="0"/>
              <a:t>CS 779, Advanced Database Management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4FA6D-4AA0-EE42-B90D-69C17CA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077" y="4651562"/>
            <a:ext cx="2926923" cy="14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B0D-A58A-4C46-B3ED-51915EE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NCSA common log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B2076-3D9D-064B-B1AC-931702F4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46324"/>
            <a:ext cx="7315200" cy="43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A06-5F70-A842-8428-5F433D4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04B1-BAA5-904B-B8CD-970F68FE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 extracting information from any text</a:t>
            </a:r>
          </a:p>
          <a:p>
            <a:r>
              <a:rPr lang="en-US" dirty="0"/>
              <a:t>Searches for one or more matches of a specific search pattern</a:t>
            </a:r>
          </a:p>
          <a:p>
            <a:r>
              <a:rPr lang="en-US" dirty="0">
                <a:hlinkClick r:id="rId2"/>
              </a:rPr>
              <a:t>https://www.geeksforgeeks.org/write-regular-expressions/</a:t>
            </a:r>
            <a:endParaRPr lang="en-US" dirty="0"/>
          </a:p>
          <a:p>
            <a:r>
              <a:rPr lang="en-US" dirty="0" err="1"/>
              <a:t>regexp_extract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36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9551-7CF0-4841-803A-10C0A8A7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31FA5-1FC2-0343-B06A-ED3E39AB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02219"/>
            <a:ext cx="7315200" cy="24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9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948E-F3FF-EC4E-8BF6-B930A4F2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1DA-E8F6-4C40-AB83-AB8DBB46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Frequent Hosts</a:t>
            </a:r>
          </a:p>
          <a:p>
            <a:r>
              <a:rPr lang="en-US" dirty="0"/>
              <a:t>Finding number of unique hosts</a:t>
            </a:r>
          </a:p>
          <a:p>
            <a:r>
              <a:rPr lang="en-US" dirty="0"/>
              <a:t>Finding distinct endpoints and the number of times they were requested</a:t>
            </a:r>
          </a:p>
          <a:p>
            <a:r>
              <a:rPr lang="en-US" dirty="0"/>
              <a:t>Top ten error endpoints</a:t>
            </a:r>
          </a:p>
          <a:p>
            <a:r>
              <a:rPr lang="en-US" dirty="0"/>
              <a:t>All logs for the “not-found” error</a:t>
            </a:r>
          </a:p>
          <a:p>
            <a:r>
              <a:rPr lang="en-US" dirty="0"/>
              <a:t>Analyzing and visualizing distinct status code values and the number of times they have occurred</a:t>
            </a:r>
          </a:p>
          <a:p>
            <a:r>
              <a:rPr lang="en-US" dirty="0"/>
              <a:t>Content size statistics</a:t>
            </a:r>
          </a:p>
          <a:p>
            <a:r>
              <a:rPr lang="en-US" dirty="0"/>
              <a:t>Distinct hosts on a particular day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6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A9BB-44CA-8646-8F07-44253594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F670-BF61-9345-8E2E-ED09C9DE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analysis into number of hosts, endpoints, </a:t>
            </a:r>
            <a:r>
              <a:rPr lang="en-US" dirty="0" err="1"/>
              <a:t>etc</a:t>
            </a:r>
            <a:r>
              <a:rPr lang="en-US" dirty="0"/>
              <a:t> per day. </a:t>
            </a:r>
          </a:p>
          <a:p>
            <a:r>
              <a:rPr lang="en-US" dirty="0"/>
              <a:t>Extensive visualization to clearly understand all the analysis.</a:t>
            </a:r>
          </a:p>
        </p:txBody>
      </p:sp>
    </p:spTree>
    <p:extLst>
      <p:ext uri="{BB962C8B-B14F-4D97-AF65-F5344CB8AC3E}">
        <p14:creationId xmlns:p14="http://schemas.microsoft.com/office/powerpoint/2010/main" val="50794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44B2-C867-2D42-AEC6-59685833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47495" cy="457687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AB0C-4792-7E4D-9DC8-733140DE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DB12-94E4-DC42-B2D3-3BE1464B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DD56-063C-734A-AEF5-9F146B53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unified analytics engine</a:t>
            </a:r>
            <a:r>
              <a:rPr lang="en-US" dirty="0"/>
              <a:t> for big data and machine learning</a:t>
            </a:r>
          </a:p>
          <a:p>
            <a:r>
              <a:rPr lang="en-US" dirty="0"/>
              <a:t>The largest open source project in data processing.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Runs everywhere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6DB3B-71BF-D941-AB5C-E0945CF7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5" y="1123837"/>
            <a:ext cx="196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116-DBC6-254E-9EB1-561B622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Ecosystem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C60F8BF-B144-454C-AD1D-43C31BAC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68179"/>
            <a:ext cx="7315200" cy="4312117"/>
          </a:xfrm>
        </p:spPr>
      </p:pic>
    </p:spTree>
    <p:extLst>
      <p:ext uri="{BB962C8B-B14F-4D97-AF65-F5344CB8AC3E}">
        <p14:creationId xmlns:p14="http://schemas.microsoft.com/office/powerpoint/2010/main" val="18335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85D7-9924-DC4D-A678-1B5F4D87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CFF7-4210-A545-8DA2-9735EEA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</a:t>
            </a:r>
          </a:p>
          <a:p>
            <a:r>
              <a:rPr lang="en-US" dirty="0"/>
              <a:t>Data Frames</a:t>
            </a:r>
          </a:p>
          <a:p>
            <a:r>
              <a:rPr lang="en-US" dirty="0"/>
              <a:t>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9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F301-1290-0B4E-8C2D-494C02C9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80E9-AC8B-8F43-8322-EEE39D87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by original creators of Apache Spark</a:t>
            </a:r>
          </a:p>
          <a:p>
            <a:r>
              <a:rPr lang="en-US" dirty="0"/>
              <a:t>A web-based platform for working with Spark</a:t>
            </a:r>
          </a:p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Automated cluster management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style notebooks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3B2EB-AED0-524E-B1E0-A92A7559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1031108"/>
            <a:ext cx="2186152" cy="12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879B-E910-074E-8C5F-ECC6E9B9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logs’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A42C-9D5B-0C46-9DD9-832DBCEC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collecting, parsing and analyzing log files generated by web servers</a:t>
            </a:r>
          </a:p>
          <a:p>
            <a:r>
              <a:rPr lang="en-US" dirty="0"/>
              <a:t>To gain insights such as:</a:t>
            </a:r>
          </a:p>
          <a:p>
            <a:pPr lvl="1"/>
            <a:r>
              <a:rPr lang="en-US" dirty="0"/>
              <a:t>What happened?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By whom? </a:t>
            </a:r>
          </a:p>
          <a:p>
            <a:pPr lvl="1"/>
            <a:r>
              <a:rPr lang="en-US" dirty="0"/>
              <a:t>Where? </a:t>
            </a:r>
          </a:p>
          <a:p>
            <a:pPr lvl="1"/>
            <a:r>
              <a:rPr lang="en-US" dirty="0"/>
              <a:t>Why happened?</a:t>
            </a:r>
          </a:p>
        </p:txBody>
      </p:sp>
    </p:spTree>
    <p:extLst>
      <p:ext uri="{BB962C8B-B14F-4D97-AF65-F5344CB8AC3E}">
        <p14:creationId xmlns:p14="http://schemas.microsoft.com/office/powerpoint/2010/main" val="248448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8549-9712-264A-8457-BF5A7B5C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B8DA-07EF-3E47-83E0-DCA6B25A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NASA Kennedy Space Center’s publicly available server logs for two months: July ‘95 and August ’95</a:t>
            </a:r>
          </a:p>
          <a:p>
            <a:r>
              <a:rPr lang="en-US" dirty="0"/>
              <a:t>Contains two months worth of all HTTP requests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86686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CAB2-5116-A94A-A7D1-2180FB67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430822-02C2-024E-91B0-3FD15E7B4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602" y="1309705"/>
            <a:ext cx="8262903" cy="37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0BB-2EAC-AB49-A116-4CC57AD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ED16-EE27-A446-8959-65B1CBF4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the semi-structured data into a structured dataset</a:t>
            </a:r>
          </a:p>
          <a:p>
            <a:r>
              <a:rPr lang="en-US" dirty="0"/>
              <a:t>Extracting attributes from each log message</a:t>
            </a:r>
          </a:p>
        </p:txBody>
      </p:sp>
    </p:spTree>
    <p:extLst>
      <p:ext uri="{BB962C8B-B14F-4D97-AF65-F5344CB8AC3E}">
        <p14:creationId xmlns:p14="http://schemas.microsoft.com/office/powerpoint/2010/main" val="36606693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236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NASA web server logs’ parsing and analysis using Apache Spark</vt:lpstr>
      <vt:lpstr>About Apache Spark</vt:lpstr>
      <vt:lpstr>Spark Ecosystem</vt:lpstr>
      <vt:lpstr>Spark Data Structures</vt:lpstr>
      <vt:lpstr>Databricks</vt:lpstr>
      <vt:lpstr>Web server logs’ analysis</vt:lpstr>
      <vt:lpstr>Dataset</vt:lpstr>
      <vt:lpstr>Semi-structured data</vt:lpstr>
      <vt:lpstr>Data Wrangling</vt:lpstr>
      <vt:lpstr>NCSA common log format</vt:lpstr>
      <vt:lpstr>Regular expressions</vt:lpstr>
      <vt:lpstr>Structured DataFrame</vt:lpstr>
      <vt:lpstr>Analysis</vt:lpstr>
      <vt:lpstr>Further scope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web server logs’ parsing and analysis using Apache Spark</dc:title>
  <dc:creator>Microsoft Office User</dc:creator>
  <cp:lastModifiedBy>Microsoft Office User</cp:lastModifiedBy>
  <cp:revision>16</cp:revision>
  <dcterms:created xsi:type="dcterms:W3CDTF">2019-12-07T00:00:19Z</dcterms:created>
  <dcterms:modified xsi:type="dcterms:W3CDTF">2019-12-07T19:59:02Z</dcterms:modified>
</cp:coreProperties>
</file>