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CAD29-7939-C8A7-23BF-539C2FB5B4F8}" v="4" dt="2025-03-29T07:47:27.829"/>
    <p1510:client id="{5154FD34-15FF-4BF0-2BB9-C5C3B3B467EC}" v="24" dt="2025-03-29T08:14:08.494"/>
    <p1510:client id="{728B64C7-63E7-A6B5-4A6C-7BD18B036727}" v="3779" dt="2025-03-28T21:18:19.605"/>
    <p1510:client id="{8124E7B0-D968-47A4-A29E-75A0E1DF284F}" v="14" dt="2025-03-27T17:23:05.122"/>
    <p1510:client id="{F5DF8DBC-2DC9-74C0-AF4B-BEA12E9D7F0E}" v="1280" dt="2025-03-29T09:42:1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5268" autoAdjust="0"/>
  </p:normalViewPr>
  <p:slideViewPr>
    <p:cSldViewPr snapToGrid="0">
      <p:cViewPr varScale="1">
        <p:scale>
          <a:sx n="117" d="100"/>
          <a:sy n="117" d="100"/>
        </p:scale>
        <p:origin x="46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4791203" y="1689035"/>
            <a:ext cx="2609578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544128" y="4915078"/>
            <a:ext cx="3103735" cy="12618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Dharmesh Singh Choudhary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23FS20MCA00115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/>
                <a:ea typeface="Calibri" panose="020F0502020204030204" pitchFamily="34" charset="0"/>
                <a:cs typeface="Times New Roman"/>
              </a:rPr>
              <a:t>Dr. Chandrashekhar patel</a:t>
            </a:r>
            <a:endParaRPr lang="en-US" sz="2000" b="1" dirty="0">
              <a:latin typeface="Times New Roman"/>
              <a:ea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86067-7C4C-9CA3-2592-5EB7303C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1CF2E7-5274-D0E0-6C48-B5136F3CF591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2D84AFA-B3A2-08DA-18F5-D577B0BCA7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DE4A8C1E-D9C6-5445-D063-A4A9A290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03529"/>
            <a:ext cx="10839450" cy="58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8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2570D-1CF6-5BA6-CC6C-B03D59F8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872096-22CE-B304-11F0-A4DA42972FC5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7D0E86-B8A5-37C2-76A1-CBE372405BA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82DA91-F6E4-A22F-6C5E-FA078822788A}"/>
              </a:ext>
            </a:extLst>
          </p:cNvPr>
          <p:cNvSpPr txBox="1"/>
          <p:nvPr/>
        </p:nvSpPr>
        <p:spPr>
          <a:xfrm>
            <a:off x="2755205" y="815134"/>
            <a:ext cx="6143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FE9E7-3D2C-1357-9E1C-0469F41D31AD}"/>
              </a:ext>
            </a:extLst>
          </p:cNvPr>
          <p:cNvSpPr txBox="1"/>
          <p:nvPr/>
        </p:nvSpPr>
        <p:spPr>
          <a:xfrm>
            <a:off x="883920" y="1798320"/>
            <a:ext cx="104241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100" dirty="0"/>
              <a:t>At the end of the analysis, the system generates the following key insights:</a:t>
            </a:r>
          </a:p>
          <a:p>
            <a:pPr>
              <a:buNone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Sales Trends:</a:t>
            </a:r>
            <a:r>
              <a:rPr lang="en-US" sz="2100" dirty="0"/>
              <a:t> Identifies peak sales periods and slow-moving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Customer Segmentation:</a:t>
            </a:r>
            <a:r>
              <a:rPr lang="en-US" sz="2100" dirty="0"/>
              <a:t> Groups customers based on behavior for targeted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Product Performance:</a:t>
            </a:r>
            <a:r>
              <a:rPr lang="en-US" sz="2100" dirty="0"/>
              <a:t> Highlights top-selling and underperforming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Demand Forecasting:</a:t>
            </a:r>
            <a:r>
              <a:rPr lang="en-US" sz="2100" dirty="0"/>
              <a:t> Predicts future sales to help in decision-making.</a:t>
            </a:r>
          </a:p>
          <a:p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r>
              <a:rPr lang="en-US" sz="2100" dirty="0"/>
              <a:t>These insights help businesses maximize revenue, optimize stock levels, and create personalized marketing campaigns.</a:t>
            </a:r>
          </a:p>
          <a:p>
            <a:endParaRPr lang="en-US" sz="16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92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9F4F2-5BBF-ECF9-F80E-E6A5C379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5B3B8F-4534-EC10-F7E0-37E4076B849C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1AE289-3649-EF4B-BDBC-EC194F0622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4617E2-A7A8-E082-FC87-76F768DB56FD}"/>
              </a:ext>
            </a:extLst>
          </p:cNvPr>
          <p:cNvSpPr txBox="1"/>
          <p:nvPr/>
        </p:nvSpPr>
        <p:spPr>
          <a:xfrm>
            <a:off x="2755205" y="815134"/>
            <a:ext cx="6143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22E2-41C9-8CDC-658F-438A179F21F6}"/>
              </a:ext>
            </a:extLst>
          </p:cNvPr>
          <p:cNvSpPr txBox="1"/>
          <p:nvPr/>
        </p:nvSpPr>
        <p:spPr>
          <a:xfrm>
            <a:off x="883920" y="1798320"/>
            <a:ext cx="104241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project demonstrates how </a:t>
            </a:r>
            <a:r>
              <a:rPr lang="en-US" sz="2400" b="1" dirty="0"/>
              <a:t>data analytics transforms sales operations</a:t>
            </a:r>
            <a:r>
              <a:rPr lang="en-US" sz="2400" dirty="0"/>
              <a:t> by providing real-time insights and predictive capabilities.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Sales teams and business managers can leverage the findings to </a:t>
            </a:r>
            <a:r>
              <a:rPr lang="en-US" sz="2400" b="1" dirty="0"/>
              <a:t>improve revenue strategies, reduce costs, and enhance customer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decision-making</a:t>
            </a:r>
            <a:r>
              <a:rPr lang="en-US" sz="2400" dirty="0"/>
              <a:t> allows businesses to stay ahead of competitors by responding proactively to market trends.</a:t>
            </a:r>
          </a:p>
          <a:p>
            <a:endParaRPr lang="en-US" sz="16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9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F083C-FE0F-38F0-5F20-07E4272F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F9BC3-D27B-95AF-8E84-0EB4EE88C4B6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92EE3ED-F839-897A-76F5-83EFD2B37B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A243C8-562C-3FDA-6236-623CB7B6AB5C}"/>
              </a:ext>
            </a:extLst>
          </p:cNvPr>
          <p:cNvSpPr txBox="1"/>
          <p:nvPr/>
        </p:nvSpPr>
        <p:spPr>
          <a:xfrm>
            <a:off x="2755205" y="815134"/>
            <a:ext cx="6143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72B8E-AABD-CA0B-139F-2E71AFD64F90}"/>
              </a:ext>
            </a:extLst>
          </p:cNvPr>
          <p:cNvSpPr txBox="1"/>
          <p:nvPr/>
        </p:nvSpPr>
        <p:spPr>
          <a:xfrm>
            <a:off x="883920" y="1467981"/>
            <a:ext cx="10424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900" dirty="0"/>
              <a:t>The project lays the foundation for advanced sales analytics and can be extended in various directions in the future: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Real-time Sales Monitoring:</a:t>
            </a:r>
            <a:r>
              <a:rPr lang="en-US" sz="1900" dirty="0"/>
              <a:t> Enhancing the system by integrating real-time data streaming, enabling businesses to track sales performance dynamically and make instant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Customer Segmentation &amp; Personalization:</a:t>
            </a:r>
            <a:r>
              <a:rPr lang="en-US" sz="1900" dirty="0"/>
              <a:t> Implementing clustering algorithms to segment customers based on purchasing behavior, allowing businesses to tailor marketing strategies for different customer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AI-based Recommendations:</a:t>
            </a:r>
            <a:r>
              <a:rPr lang="en-US" sz="1900" dirty="0"/>
              <a:t> Developing AI-driven recommendation systems that suggest personalized products to customers, increasing conversion rates and enhancing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Integration with Business Applications:</a:t>
            </a:r>
            <a:r>
              <a:rPr lang="en-US" sz="1900" dirty="0"/>
              <a:t> Connecting the analytics platform with enterprise solutions like ERP and CRM systems to provide seamless access to sales insights within business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Sentiment Analysis &amp; Market Trends:</a:t>
            </a:r>
            <a:r>
              <a:rPr lang="en-US" sz="1900" dirty="0"/>
              <a:t> Incorporating natural language processing (NLP) to analyze customer reviews and social media discussions, providing insights into market trends and customer sentiments.</a:t>
            </a:r>
          </a:p>
          <a:p>
            <a:endParaRPr lang="en-US" sz="16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15CB-E5D5-C70D-7D24-92FD5BA2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8CA401-F03A-22B0-A4A1-5424D1EC4A5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E87752F-085E-EC8A-13E7-E07663F4B3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966DA-320B-8738-114C-FF441FA4A58D}"/>
              </a:ext>
            </a:extLst>
          </p:cNvPr>
          <p:cNvSpPr txBox="1"/>
          <p:nvPr/>
        </p:nvSpPr>
        <p:spPr>
          <a:xfrm>
            <a:off x="2755205" y="815134"/>
            <a:ext cx="614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8A0F4-9B75-F77E-CF83-A096175C6FD7}"/>
              </a:ext>
            </a:extLst>
          </p:cNvPr>
          <p:cNvSpPr txBox="1"/>
          <p:nvPr/>
        </p:nvSpPr>
        <p:spPr>
          <a:xfrm>
            <a:off x="1920240" y="1996440"/>
            <a:ext cx="6766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Process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Software Requirement Specification(SRS)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Data Flow Diagram (DFD)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Future Scope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3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1B1A-A609-29CA-C4C8-75D7674DE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B7ABC2-5641-2492-EBBB-DEDC7430426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33B1FDA-2C8E-A93E-88D7-218A9C2BF8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5B81D0-5DB4-B179-097B-1DD334C8DF42}"/>
              </a:ext>
            </a:extLst>
          </p:cNvPr>
          <p:cNvSpPr txBox="1"/>
          <p:nvPr/>
        </p:nvSpPr>
        <p:spPr>
          <a:xfrm>
            <a:off x="2755205" y="815134"/>
            <a:ext cx="614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9828D-FC76-C8FE-7B46-34C154175DDC}"/>
              </a:ext>
            </a:extLst>
          </p:cNvPr>
          <p:cNvSpPr txBox="1"/>
          <p:nvPr/>
        </p:nvSpPr>
        <p:spPr>
          <a:xfrm>
            <a:off x="1501140" y="1767006"/>
            <a:ext cx="9189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In today’s fast-paced and highly competitive business environment, companies generate an enormous volume of sales data through multiple channels—online transactions, in-store purchases, customer interactions, and marketing campaigns. However, raw data alone does not create value; the real power lies in analyzing and interpreting this data to uncover actionable insights.</a:t>
            </a:r>
          </a:p>
          <a:p>
            <a:pPr>
              <a:buNone/>
            </a:pPr>
            <a:r>
              <a:rPr lang="en-US" sz="1600" dirty="0"/>
              <a:t>Sales Data Analysis is a transformative approach that enables businesses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Identify </a:t>
            </a:r>
            <a:r>
              <a:rPr lang="en-US" sz="1600" b="1" dirty="0"/>
              <a:t>key trends and patterns</a:t>
            </a:r>
            <a:r>
              <a:rPr lang="en-US" sz="1600" dirty="0"/>
              <a:t> in sales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Understand </a:t>
            </a:r>
            <a:r>
              <a:rPr lang="en-US" sz="1600" b="1" dirty="0"/>
              <a:t>customer preferences</a:t>
            </a:r>
            <a:r>
              <a:rPr lang="en-US" sz="1600" dirty="0"/>
              <a:t> and tailor marketing strategies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Optimize </a:t>
            </a:r>
            <a:r>
              <a:rPr lang="en-US" sz="1600" b="1" dirty="0"/>
              <a:t>pricing and promotional campaigns</a:t>
            </a:r>
            <a:r>
              <a:rPr lang="en-US" sz="1600" dirty="0"/>
              <a:t> for maximum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</a:t>
            </a:r>
            <a:r>
              <a:rPr lang="en-US" sz="1600" b="1" dirty="0"/>
              <a:t>inventory management</a:t>
            </a:r>
            <a:r>
              <a:rPr lang="en-US" sz="1600" dirty="0"/>
              <a:t> by predicting demand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 </a:t>
            </a:r>
            <a:r>
              <a:rPr lang="en-US" sz="1600" b="1" dirty="0"/>
              <a:t>decision-making</a:t>
            </a:r>
            <a:r>
              <a:rPr lang="en-US" sz="1600" dirty="0"/>
              <a:t> with fact-based, data-driven strategies.</a:t>
            </a:r>
          </a:p>
          <a:p>
            <a:r>
              <a:rPr lang="en-US" sz="1600" dirty="0"/>
              <a:t>This project aims to leverage </a:t>
            </a:r>
            <a:r>
              <a:rPr lang="en-US" sz="1600" b="1" dirty="0"/>
              <a:t>advanced data analytics and machine learning techniques</a:t>
            </a:r>
            <a:r>
              <a:rPr lang="en-US" sz="1600" dirty="0"/>
              <a:t> to provide businesses with meaningful insights, helping them make informed decisions that drive growth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72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5B511-235B-4A96-608C-17BFEFC3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987601-C1DC-6719-7542-788295C29B3E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38CDB29-2FA3-9668-66D1-9C34951007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9C6169-AE62-A253-CB08-22D4E20DDC34}"/>
              </a:ext>
            </a:extLst>
          </p:cNvPr>
          <p:cNvSpPr txBox="1"/>
          <p:nvPr/>
        </p:nvSpPr>
        <p:spPr>
          <a:xfrm>
            <a:off x="2755205" y="815134"/>
            <a:ext cx="614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43052-712D-9890-74FA-5FE1C0408DF4}"/>
              </a:ext>
            </a:extLst>
          </p:cNvPr>
          <p:cNvSpPr txBox="1"/>
          <p:nvPr/>
        </p:nvSpPr>
        <p:spPr>
          <a:xfrm>
            <a:off x="960120" y="1844040"/>
            <a:ext cx="99974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Despite having access to vast amounts of sales data, many businesses struggle to extract valuable insights 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Manual reporting inefficiencies:</a:t>
            </a:r>
            <a:r>
              <a:rPr lang="en-US" sz="1600" dirty="0"/>
              <a:t> Traditional sales reports are static, time-consuming, and lack predictive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Missed revenue opportunities:</a:t>
            </a:r>
            <a:r>
              <a:rPr lang="en-US" sz="1600" dirty="0"/>
              <a:t> Businesses often fail to detect emerging trends and customer buying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Poor demand forecasting:</a:t>
            </a:r>
            <a:r>
              <a:rPr lang="en-US" sz="1600" dirty="0"/>
              <a:t> Inaccurate predictions lead to </a:t>
            </a:r>
            <a:r>
              <a:rPr lang="en-US" sz="1600" b="1" dirty="0"/>
              <a:t>overstocking (increased storage costs)</a:t>
            </a:r>
            <a:r>
              <a:rPr lang="en-US" sz="1600" dirty="0"/>
              <a:t> or </a:t>
            </a:r>
            <a:r>
              <a:rPr lang="en-US" sz="1600" b="1" dirty="0"/>
              <a:t>understocking (missed sales opportunities).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Fragmented data sources:</a:t>
            </a:r>
            <a:r>
              <a:rPr lang="en-US" sz="1600" dirty="0"/>
              <a:t> Sales data is often scattered across different platforms (POS, CRM, e-commerce, etc.), making it hard to analyze comprehensively.</a:t>
            </a:r>
          </a:p>
          <a:p>
            <a:pPr>
              <a:buNone/>
            </a:pPr>
            <a:r>
              <a:rPr lang="en-US" sz="1600" b="1" dirty="0"/>
              <a:t>Key Motivational Factors for This Project:</a:t>
            </a:r>
          </a:p>
          <a:p>
            <a:pPr>
              <a:buNone/>
            </a:pPr>
            <a:r>
              <a:rPr lang="en-US" sz="1600" dirty="0"/>
              <a:t>✅ </a:t>
            </a:r>
            <a:r>
              <a:rPr lang="en-US" sz="1600" b="1" dirty="0"/>
              <a:t>Enhancing Sales Strategies</a:t>
            </a:r>
            <a:r>
              <a:rPr lang="en-US" sz="1600" dirty="0"/>
              <a:t> – Identifying successful tactics and optimizing pricing models.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Understanding Consumer Behavior</a:t>
            </a:r>
            <a:r>
              <a:rPr lang="en-US" sz="1600" dirty="0"/>
              <a:t> – Segmenting customers based on purchasing habits.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Predicting Market Trends</a:t>
            </a:r>
            <a:r>
              <a:rPr lang="en-US" sz="1600" dirty="0"/>
              <a:t> – Using data-driven forecasts to stay ahead of competitors.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Reducing Business Risks</a:t>
            </a:r>
            <a:r>
              <a:rPr lang="en-US" sz="1600" dirty="0"/>
              <a:t> – Minimizing losses through accurate forecasting and data-backed decisions.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Automation &amp; Efficiency</a:t>
            </a:r>
            <a:r>
              <a:rPr lang="en-US" sz="1600" dirty="0"/>
              <a:t> – Eliminating manual errors and increasing operational speed.</a:t>
            </a:r>
          </a:p>
          <a:p>
            <a:r>
              <a:rPr lang="en-US" sz="1600" dirty="0"/>
              <a:t>This project is motivated by the vision of </a:t>
            </a:r>
            <a:r>
              <a:rPr lang="en-US" sz="1600" b="1" dirty="0"/>
              <a:t>turning data into strategic intelligence</a:t>
            </a:r>
            <a:r>
              <a:rPr lang="en-US" sz="1600" dirty="0"/>
              <a:t>, empowering businesses with real-time insights and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2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81C3-280C-1617-0CF0-086D4673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363D81-EF0C-DA27-B832-DADE96314A94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9413D56-3C7B-3450-C5FB-5CAAA592ED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448F5E-3558-EC07-5B9C-51A6E01546C7}"/>
              </a:ext>
            </a:extLst>
          </p:cNvPr>
          <p:cNvSpPr txBox="1"/>
          <p:nvPr/>
        </p:nvSpPr>
        <p:spPr>
          <a:xfrm>
            <a:off x="2755205" y="815134"/>
            <a:ext cx="614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4A83E-7DE6-E7CD-53D4-F582A0C20CCF}"/>
              </a:ext>
            </a:extLst>
          </p:cNvPr>
          <p:cNvSpPr txBox="1"/>
          <p:nvPr/>
        </p:nvSpPr>
        <p:spPr>
          <a:xfrm>
            <a:off x="854392" y="1621869"/>
            <a:ext cx="10866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To ensure a structured and systematic approach to sales data analysis, the project follows a multi-step process:</a:t>
            </a:r>
          </a:p>
          <a:p>
            <a:pPr>
              <a:buNone/>
            </a:pPr>
            <a:r>
              <a:rPr lang="en-US" sz="1600" b="1" dirty="0"/>
              <a:t>Phase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Gathering sales data from various sources such as </a:t>
            </a:r>
            <a:r>
              <a:rPr lang="en-US" sz="1600" b="1" dirty="0"/>
              <a:t>Point-of-Sale (POS) systems, e-commerce websites, ERP systems, and customer feedback reports.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attributes include </a:t>
            </a:r>
            <a:r>
              <a:rPr lang="en-US" sz="1600" b="1" dirty="0"/>
              <a:t>sales figures, customer demographics, product details, seasonal trends, and transaction history.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Phase 2: Data Cleaning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Removing duplicate, missing, or inconsistent data to ensure high-quality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Standardizing formats and converting categorical data into numerical values for machine learning models.</a:t>
            </a:r>
          </a:p>
          <a:p>
            <a:pPr>
              <a:buNone/>
            </a:pPr>
            <a:r>
              <a:rPr lang="en-US" sz="1600" b="1" dirty="0"/>
              <a:t>Phase 3: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Identifying trends, correlations, and sales performance indicators using visual analytics (heatmaps, bar charts, scatter plots).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Detecting </a:t>
            </a:r>
            <a:r>
              <a:rPr lang="en-US" sz="1600" b="1" dirty="0"/>
              <a:t>seasonal variations, high-demand products, and customer buying patterns.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Phase 4: Predictive Modeling &amp;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Implementing algorithms like </a:t>
            </a:r>
            <a:r>
              <a:rPr lang="en-US" sz="1600" b="1" dirty="0"/>
              <a:t>Linear Regression, Time-Series Forecasting (ARIMA, Prophet), Decision Trees, and Clustering (K-means) to predict future sales trends.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Phase 5: Data Visualization &amp; Insights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Creating </a:t>
            </a:r>
            <a:r>
              <a:rPr lang="en-US" sz="1600" b="1" dirty="0"/>
              <a:t>interactive dashboards (Power BI, Tableau)</a:t>
            </a:r>
            <a:r>
              <a:rPr lang="en-US" sz="1600" dirty="0"/>
              <a:t> displaying real-time sales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Generating automated reports for decision-makers with </a:t>
            </a:r>
            <a:r>
              <a:rPr lang="en-US" sz="1600" b="1" dirty="0"/>
              <a:t>recommendations for pricing, promotions, and inventory adjustments.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51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15DB-B886-9B30-1C33-AB65DD35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8795CE-3598-E6A9-C87F-AACEE0304C2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FDB1E03-10FF-9E4D-CA7B-8999EA1752C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7B51EC-4C22-2F73-24FF-31C854E0A4A7}"/>
              </a:ext>
            </a:extLst>
          </p:cNvPr>
          <p:cNvSpPr txBox="1"/>
          <p:nvPr/>
        </p:nvSpPr>
        <p:spPr>
          <a:xfrm>
            <a:off x="2755205" y="815134"/>
            <a:ext cx="6143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2D384-AA1F-5EB6-44EB-5D68020C7429}"/>
              </a:ext>
            </a:extLst>
          </p:cNvPr>
          <p:cNvSpPr txBox="1"/>
          <p:nvPr/>
        </p:nvSpPr>
        <p:spPr>
          <a:xfrm>
            <a:off x="883920" y="1798320"/>
            <a:ext cx="104241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Software Requirement Specification (SRS)</a:t>
            </a:r>
            <a:r>
              <a:rPr lang="en-US" dirty="0"/>
              <a:t> document outlines the key functional and non-functional requirements of the </a:t>
            </a:r>
            <a:r>
              <a:rPr lang="en-US" b="1" dirty="0"/>
              <a:t>Sales Data Analysis</a:t>
            </a:r>
            <a:r>
              <a:rPr lang="en-US" dirty="0"/>
              <a:t> project. It serves as a blueprint for the system's design, development, and implementation.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Purpose</a:t>
            </a:r>
          </a:p>
          <a:p>
            <a:pPr>
              <a:buNone/>
            </a:pPr>
            <a:r>
              <a:rPr lang="en-US" dirty="0"/>
              <a:t>The primary goal of this project is to develop an </a:t>
            </a:r>
            <a:r>
              <a:rPr lang="en-US" b="1" dirty="0"/>
              <a:t>intelligent sales data analysis system</a:t>
            </a:r>
            <a:r>
              <a:rPr lang="en-US" dirty="0"/>
              <a:t> that helps businesses: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Extract meaningful insights</a:t>
            </a:r>
            <a:r>
              <a:rPr lang="en-US" dirty="0"/>
              <a:t> from large volumes of sales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Identify key sales trends, customer behavior patterns, and revenue-driving factors.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Forecast future sales trends</a:t>
            </a:r>
            <a:r>
              <a:rPr lang="en-US" dirty="0"/>
              <a:t> using machine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business decision-making</a:t>
            </a:r>
            <a:r>
              <a:rPr lang="en-US" dirty="0"/>
              <a:t> by providing real-time dashboards and automated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system aims to replace </a:t>
            </a:r>
            <a:r>
              <a:rPr lang="en-US" b="1" dirty="0"/>
              <a:t>traditional manual reporting</a:t>
            </a:r>
            <a:r>
              <a:rPr lang="en-US" dirty="0"/>
              <a:t> with </a:t>
            </a:r>
            <a:r>
              <a:rPr lang="en-US" b="1" dirty="0"/>
              <a:t>automated, data-driven analytics</a:t>
            </a:r>
            <a:r>
              <a:rPr lang="en-US" dirty="0"/>
              <a:t>, improving efficiency and accuracy in business operations.</a:t>
            </a:r>
          </a:p>
          <a:p>
            <a:endParaRPr lang="en-US" sz="16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45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4BA6-F773-0C64-0198-A3D94928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F4CBCC-325A-8425-8EF0-87FD3C9C3F2E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CE51B8C-E295-0D1B-3E1F-0948EC55AD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65B9E-1CD5-D743-6CB1-3250562DCD63}"/>
              </a:ext>
            </a:extLst>
          </p:cNvPr>
          <p:cNvSpPr txBox="1"/>
          <p:nvPr/>
        </p:nvSpPr>
        <p:spPr>
          <a:xfrm>
            <a:off x="304800" y="908238"/>
            <a:ext cx="11055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 Scope</a:t>
            </a:r>
          </a:p>
          <a:p>
            <a:pPr>
              <a:buNone/>
            </a:pPr>
            <a:r>
              <a:rPr lang="en-US" dirty="0"/>
              <a:t>The scope of this project covers the following major aspects:</a:t>
            </a:r>
          </a:p>
          <a:p>
            <a:pPr>
              <a:buNone/>
            </a:pPr>
            <a:r>
              <a:rPr lang="en-US" b="1" dirty="0"/>
              <a:t>2.1 Business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system is designed for </a:t>
            </a:r>
            <a:r>
              <a:rPr lang="en-US" b="1" dirty="0"/>
              <a:t>e-commerce platforms, retail chains, and enterprises</a:t>
            </a:r>
            <a:r>
              <a:rPr lang="en-US" dirty="0"/>
              <a:t> looking to optimize sales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provides real-time </a:t>
            </a:r>
            <a:r>
              <a:rPr lang="en-US" b="1" dirty="0"/>
              <a:t>data visualization, predictive analytics, and sales forecasting.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insights generated will help businesses </a:t>
            </a:r>
            <a:r>
              <a:rPr lang="en-US" b="1" dirty="0"/>
              <a:t>reduce operational risks, improve inventory management, and enhance marketing campaigns.</a:t>
            </a:r>
            <a:endParaRPr lang="en-US" dirty="0"/>
          </a:p>
          <a:p>
            <a:pPr>
              <a:buNone/>
            </a:pPr>
            <a:r>
              <a:rPr lang="en-US" b="1" dirty="0"/>
              <a:t>2.2 Technical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Sources:</a:t>
            </a:r>
            <a:r>
              <a:rPr lang="en-US" dirty="0"/>
              <a:t> Sales data will be collected from </a:t>
            </a:r>
            <a:r>
              <a:rPr lang="en-US" b="1" dirty="0"/>
              <a:t>ERP systems, POS terminals, online transactions, and customer databases.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Processing:</a:t>
            </a:r>
            <a:r>
              <a:rPr lang="en-US" dirty="0"/>
              <a:t> The system will use </a:t>
            </a:r>
            <a:r>
              <a:rPr lang="en-US" b="1" dirty="0"/>
              <a:t>data cleaning, transformation, and machine learning algorithms</a:t>
            </a:r>
            <a:r>
              <a:rPr lang="en-US" dirty="0"/>
              <a:t> to generate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Interface:</a:t>
            </a:r>
            <a:r>
              <a:rPr lang="en-US" dirty="0"/>
              <a:t> The system will feature an </a:t>
            </a:r>
            <a:r>
              <a:rPr lang="en-US" b="1" dirty="0"/>
              <a:t>interactive dashboard</a:t>
            </a:r>
            <a:r>
              <a:rPr lang="en-US" dirty="0"/>
              <a:t> for data visualization (Tableau/Power BI).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The system will be designed to handle </a:t>
            </a:r>
            <a:r>
              <a:rPr lang="en-US" b="1" dirty="0"/>
              <a:t>large datasets and multiple data sources efficiently.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0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17A6-885A-FBE5-DE6A-284BF5CE8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7633D0-7622-0627-15E2-C9CB691EA0B7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53FCCBA-5C43-A60D-FA07-4B5DA0444B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B16A7-C64C-5B4B-B217-D8CF39D1F8B4}"/>
              </a:ext>
            </a:extLst>
          </p:cNvPr>
          <p:cNvSpPr txBox="1"/>
          <p:nvPr/>
        </p:nvSpPr>
        <p:spPr>
          <a:xfrm>
            <a:off x="304800" y="908238"/>
            <a:ext cx="11055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3.  Functional Requirements:</a:t>
            </a:r>
          </a:p>
          <a:p>
            <a:r>
              <a:rPr lang="en-US" dirty="0"/>
              <a:t>The system must provide the following features: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Data Collection:</a:t>
            </a:r>
            <a:r>
              <a:rPr lang="en-US" dirty="0"/>
              <a:t> Ability to integrate sales data from multiple sources.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Data Cleaning &amp; Processing:</a:t>
            </a:r>
            <a:r>
              <a:rPr lang="en-US" dirty="0"/>
              <a:t> Removal of duplicates, handling missing values, and ensuring data consistency.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Exploratory Data Analysis (EDA):</a:t>
            </a:r>
            <a:r>
              <a:rPr lang="en-US" dirty="0"/>
              <a:t> Identifying trends, correlations, and customer segments.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Predictive Analytics:</a:t>
            </a:r>
            <a:r>
              <a:rPr lang="en-US" dirty="0"/>
              <a:t> Implementing </a:t>
            </a:r>
            <a:r>
              <a:rPr lang="en-US" b="1" dirty="0"/>
              <a:t>machine learning models (Linear Regression, ARIMA, Decision Trees, etc.)</a:t>
            </a:r>
            <a:r>
              <a:rPr lang="en-US" dirty="0"/>
              <a:t> to forecast sales trends.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Data Visualization:</a:t>
            </a:r>
            <a:r>
              <a:rPr lang="en-US" dirty="0"/>
              <a:t> Graphical representation of key metrics using </a:t>
            </a:r>
            <a:r>
              <a:rPr lang="en-US" b="1" dirty="0"/>
              <a:t>charts, dashboards, and reports.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Automated Alerts &amp; Reports:</a:t>
            </a:r>
            <a:r>
              <a:rPr lang="en-US" dirty="0"/>
              <a:t> Generating </a:t>
            </a:r>
            <a:r>
              <a:rPr lang="en-US" b="1" dirty="0"/>
              <a:t>recommendations for inventory, pricing, and promotional strategies.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4.  Non-Functional Requirements:</a:t>
            </a:r>
          </a:p>
          <a:p>
            <a:r>
              <a:rPr lang="en-US" dirty="0"/>
              <a:t>🚀 </a:t>
            </a:r>
            <a:r>
              <a:rPr lang="en-US" b="1" dirty="0"/>
              <a:t>Scalability:</a:t>
            </a:r>
            <a:r>
              <a:rPr lang="en-US" dirty="0"/>
              <a:t> The system should efficiently process large datasets and support increasing data volume.</a:t>
            </a:r>
            <a:br>
              <a:rPr lang="en-US" dirty="0"/>
            </a:br>
            <a:r>
              <a:rPr lang="en-US" dirty="0"/>
              <a:t>🔐 </a:t>
            </a:r>
            <a:r>
              <a:rPr lang="en-US" b="1" dirty="0"/>
              <a:t>Security &amp; Privacy:</a:t>
            </a:r>
            <a:r>
              <a:rPr lang="en-US" dirty="0"/>
              <a:t> Customer and sales data should be protected using </a:t>
            </a:r>
            <a:r>
              <a:rPr lang="en-US" b="1" dirty="0"/>
              <a:t>encryption and authentication protocols.</a:t>
            </a:r>
            <a:br>
              <a:rPr lang="en-US" dirty="0"/>
            </a:br>
            <a:r>
              <a:rPr lang="en-US" dirty="0"/>
              <a:t>⚡ </a:t>
            </a:r>
            <a:r>
              <a:rPr lang="en-US" b="1" dirty="0"/>
              <a:t>Performance:</a:t>
            </a:r>
            <a:r>
              <a:rPr lang="en-US" dirty="0"/>
              <a:t> The system should generate reports and insights </a:t>
            </a:r>
            <a:r>
              <a:rPr lang="en-US" b="1" dirty="0"/>
              <a:t>in real-time or near real-time.</a:t>
            </a:r>
            <a:br>
              <a:rPr lang="en-US" dirty="0"/>
            </a:br>
            <a:r>
              <a:rPr lang="en-US" dirty="0"/>
              <a:t>📊 </a:t>
            </a:r>
            <a:r>
              <a:rPr lang="en-US" b="1" dirty="0"/>
              <a:t>User-Friendly Interface:</a:t>
            </a:r>
            <a:r>
              <a:rPr lang="en-US" dirty="0"/>
              <a:t> The dashboard should be </a:t>
            </a:r>
            <a:r>
              <a:rPr lang="en-US" b="1" dirty="0"/>
              <a:t>intuitive, interactive, and easy to navigate.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17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F884B-8473-4247-F433-25B3F4D5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19868B-F30F-DDDB-E915-761FDBEFBDF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4AED87DD-DA8D-97D3-B8C4-8F2BBFB2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41" y="1752910"/>
            <a:ext cx="5029200" cy="334441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6DE248-C384-A3FF-4B3E-45F4ACFBD34C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3EA08225-5E9C-B5B7-621D-44B459F775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</p:spTree>
    <p:extLst>
      <p:ext uri="{BB962C8B-B14F-4D97-AF65-F5344CB8AC3E}">
        <p14:creationId xmlns:p14="http://schemas.microsoft.com/office/powerpoint/2010/main" val="10571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1391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Dharmesh Choudhary</cp:lastModifiedBy>
  <cp:revision>658</cp:revision>
  <dcterms:created xsi:type="dcterms:W3CDTF">2022-04-04T16:03:24Z</dcterms:created>
  <dcterms:modified xsi:type="dcterms:W3CDTF">2025-03-29T20:09:41Z</dcterms:modified>
</cp:coreProperties>
</file>