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D5EEAD-E7D2-4DB8-8423-6179B4369C38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A54D24F-E239-48AC-ABF2-E139A6120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0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Angles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2022-09-27T07:30:54Z</dcterms:created>
  <dcterms:modified xsi:type="dcterms:W3CDTF">2022-09-27T07:34:32Z</dcterms:modified>
</cp:coreProperties>
</file>