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C4AC4-6857-46B6-A73D-3D32E8EDB03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3FAC3-3C12-4116-B0A7-FC5B2073F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97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9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9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6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0" descr="alt text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5134032"/>
            <a:ext cx="3084627" cy="9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7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4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1" y="14914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8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7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E4DF-CD41-4E36-AC78-846563C3E9F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AE8A69-4144-427C-95FD-4085CD23A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2416400"/>
            <a:ext cx="11360800" cy="2736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E9006B"/>
                </a:solidFill>
                <a:latin typeface="Oswald"/>
                <a:ea typeface="Oswald"/>
                <a:cs typeface="Oswald"/>
                <a:sym typeface="Oswald"/>
              </a:rPr>
              <a:t>The Doorks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69600" y="5202467"/>
            <a:ext cx="113608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when one door closes another opens</a:t>
            </a:r>
            <a:endParaRPr lang="en" sz="32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6" name="Shape 56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21" y="483249"/>
            <a:ext cx="2736800" cy="273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7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87018" y="365125"/>
            <a:ext cx="9166781" cy="1325563"/>
          </a:xfrm>
        </p:spPr>
        <p:txBody>
          <a:bodyPr/>
          <a:lstStyle/>
          <a:p>
            <a:r>
              <a:rPr lang="en-US" dirty="0"/>
              <a:t>The Need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6450" y="1536569"/>
            <a:ext cx="8113925" cy="4640394"/>
          </a:xfrm>
        </p:spPr>
        <p:txBody>
          <a:bodyPr/>
          <a:lstStyle/>
          <a:p>
            <a:r>
              <a:rPr lang="en-US" dirty="0"/>
              <a:t>It is really hard to understand Building plans.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must to be an engineer.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even if you are an engineer it is really time consuming</a:t>
            </a:r>
          </a:p>
        </p:txBody>
      </p:sp>
      <p:pic>
        <p:nvPicPr>
          <p:cNvPr id="3078" name="Picture 6" descr="http://www.animatedimages.org/data/media/1003/animated-bob-the-builder-image-003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59175" y="0"/>
            <a:ext cx="20764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liparts.co/cliparts/6ir/opX/6iropX9B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137712"/>
            <a:ext cx="2147596" cy="27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the-house-plans-guide.com/images/design-home/simple-house-sketch-1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63" y="2021068"/>
            <a:ext cx="3333750" cy="2476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mages.clipartpanda.com/time-clipart-time-clipart-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96" y="3291234"/>
            <a:ext cx="2132484" cy="20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Challenge</a:t>
            </a:r>
          </a:p>
        </p:txBody>
      </p:sp>
      <p:pic>
        <p:nvPicPr>
          <p:cNvPr id="2056" name="Picture 8" descr="https://s-media-cache-ak0.pinimg.com/736x/44/36/82/4436827495b4436879aff8e02e13996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46" y="1922774"/>
            <a:ext cx="3399727" cy="41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lt tex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73685">
            <a:off x="6006554" y="3139759"/>
            <a:ext cx="4140941" cy="132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ork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80" y="2892397"/>
            <a:ext cx="1649630" cy="25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Feature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Convolutional Neural Network learning solution</a:t>
            </a:r>
          </a:p>
        </p:txBody>
      </p:sp>
      <p:sp>
        <p:nvSpPr>
          <p:cNvPr id="4" name="TextBox 3"/>
          <p:cNvSpPr txBox="1"/>
          <p:nvPr/>
        </p:nvSpPr>
        <p:spPr>
          <a:xfrm rot="19464081">
            <a:off x="3695468" y="2540036"/>
            <a:ext cx="6834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Feasible</a:t>
            </a:r>
          </a:p>
        </p:txBody>
      </p:sp>
    </p:spTree>
    <p:extLst>
      <p:ext uri="{BB962C8B-B14F-4D97-AF65-F5344CB8AC3E}">
        <p14:creationId xmlns:p14="http://schemas.microsoft.com/office/powerpoint/2010/main" val="16605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 dirty="0" err="1"/>
              <a:t>doorks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78" y="1853754"/>
            <a:ext cx="6132689" cy="3449638"/>
          </a:xfrm>
        </p:spPr>
      </p:pic>
      <p:sp>
        <p:nvSpPr>
          <p:cNvPr id="5" name="TextBox 4"/>
          <p:cNvSpPr txBox="1"/>
          <p:nvPr/>
        </p:nvSpPr>
        <p:spPr>
          <a:xfrm>
            <a:off x="3058160" y="2258193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6240" y="185375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2320" y="186212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Ruslan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2847" y="367204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1760" y="4614548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0079" y="2442859"/>
            <a:ext cx="247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3673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</TotalTime>
  <Words>62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Oswald</vt:lpstr>
      <vt:lpstr>Roboto Condensed</vt:lpstr>
      <vt:lpstr>Gallery</vt:lpstr>
      <vt:lpstr>The Doorks</vt:lpstr>
      <vt:lpstr>The Need</vt:lpstr>
      <vt:lpstr>Our Challenge</vt:lpstr>
      <vt:lpstr>Solution</vt:lpstr>
      <vt:lpstr>Meet the doorks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Ruslan Berdichevsky</dc:creator>
  <cp:lastModifiedBy>Ruslan Berdichevsky</cp:lastModifiedBy>
  <cp:revision>13</cp:revision>
  <dcterms:created xsi:type="dcterms:W3CDTF">2016-09-22T18:09:02Z</dcterms:created>
  <dcterms:modified xsi:type="dcterms:W3CDTF">2016-09-22T20:51:27Z</dcterms:modified>
</cp:coreProperties>
</file>