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60" r:id="rId2"/>
    <p:sldId id="257" r:id="rId3"/>
    <p:sldId id="258" r:id="rId4"/>
    <p:sldId id="262" r:id="rId5"/>
    <p:sldId id="263" r:id="rId6"/>
    <p:sldId id="269" r:id="rId7"/>
    <p:sldId id="266" r:id="rId8"/>
    <p:sldId id="264" r:id="rId9"/>
    <p:sldId id="270" r:id="rId10"/>
    <p:sldId id="261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60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0C4AC4-6857-46B6-A73D-3D32E8EDB03F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3FAC3-3C12-4116-B0A7-FC5B2073F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2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3972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E4DF-CD41-4E36-AC78-846563C3E9FF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3AE8A69-4144-427C-95FD-4085CD23AF3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096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E4DF-CD41-4E36-AC78-846563C3E9FF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8A69-4144-427C-95FD-4085CD23AF3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993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E4DF-CD41-4E36-AC78-846563C3E9FF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8A69-4144-427C-95FD-4085CD23AF3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069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E4DF-CD41-4E36-AC78-846563C3E9FF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8A69-4144-427C-95FD-4085CD23AF3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10" descr="alt text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350" y="5134032"/>
            <a:ext cx="3084627" cy="98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472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E4DF-CD41-4E36-AC78-846563C3E9FF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8A69-4144-427C-95FD-4085CD23AF3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64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E4DF-CD41-4E36-AC78-846563C3E9FF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8A69-4144-427C-95FD-4085CD23AF3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47331" y="14914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903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E4DF-CD41-4E36-AC78-846563C3E9FF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8A69-4144-427C-95FD-4085CD23AF3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880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E4DF-CD41-4E36-AC78-846563C3E9FF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8A69-4144-427C-95FD-4085CD23A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39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E4DF-CD41-4E36-AC78-846563C3E9FF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8A69-4144-427C-95FD-4085CD23A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55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E4DF-CD41-4E36-AC78-846563C3E9FF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8A69-4144-427C-95FD-4085CD23AF3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277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C74E4DF-CD41-4E36-AC78-846563C3E9FF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8A69-4144-427C-95FD-4085CD23AF3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21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4E4DF-CD41-4E36-AC78-846563C3E9FF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3AE8A69-4144-427C-95FD-4085CD23AF3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121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jpe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github.com/guysoft/thedoork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415611" y="2416400"/>
            <a:ext cx="11360800" cy="27368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9600" dirty="0">
                <a:solidFill>
                  <a:srgbClr val="E9006B"/>
                </a:solidFill>
                <a:latin typeface="MV Boli" panose="02000500030200090000" pitchFamily="2" charset="0"/>
                <a:ea typeface="Oswald"/>
                <a:cs typeface="MV Boli" panose="02000500030200090000" pitchFamily="2" charset="0"/>
                <a:sym typeface="Oswald"/>
              </a:rPr>
              <a:t>The Doorks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669600" y="5202467"/>
            <a:ext cx="11360800" cy="10568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when one door closes another opens</a:t>
            </a:r>
            <a:endParaRPr lang="en" sz="3200"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56" name="Shape 56" descr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7621" y="483249"/>
            <a:ext cx="2736800" cy="273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372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the </a:t>
            </a:r>
            <a:r>
              <a:rPr lang="en-US" dirty="0" err="1"/>
              <a:t>doorks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778" y="1853754"/>
            <a:ext cx="6132689" cy="3449638"/>
          </a:xfrm>
        </p:spPr>
      </p:pic>
      <p:sp>
        <p:nvSpPr>
          <p:cNvPr id="5" name="TextBox 4"/>
          <p:cNvSpPr txBox="1"/>
          <p:nvPr/>
        </p:nvSpPr>
        <p:spPr>
          <a:xfrm>
            <a:off x="3058160" y="2258193"/>
            <a:ext cx="151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Liat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06240" y="1853754"/>
            <a:ext cx="151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Moran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62320" y="1862128"/>
            <a:ext cx="151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Ruslan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62847" y="3672044"/>
            <a:ext cx="151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Guy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21760" y="4614548"/>
            <a:ext cx="151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Gal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82757" y="3210379"/>
            <a:ext cx="36250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Contact :</a:t>
            </a:r>
          </a:p>
          <a:p>
            <a:r>
              <a:rPr lang="en-US" dirty="0" smtClean="0"/>
              <a:t>guy@shapedo.com</a:t>
            </a:r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636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Recognize more elements in floor plans</a:t>
            </a:r>
          </a:p>
          <a:p>
            <a:r>
              <a:rPr lang="en-US" dirty="0"/>
              <a:t>Consider edge case</a:t>
            </a:r>
          </a:p>
          <a:p>
            <a:pPr lvl="1"/>
            <a:r>
              <a:rPr lang="en-US" dirty="0"/>
              <a:t>Image normalization</a:t>
            </a:r>
          </a:p>
          <a:p>
            <a:pPr lvl="1"/>
            <a:r>
              <a:rPr lang="en-US" dirty="0"/>
              <a:t>Noise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2361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058" y="2016125"/>
            <a:ext cx="6586209" cy="344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39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87018" y="365125"/>
            <a:ext cx="9166781" cy="1325563"/>
          </a:xfrm>
        </p:spPr>
        <p:txBody>
          <a:bodyPr/>
          <a:lstStyle/>
          <a:p>
            <a:r>
              <a:rPr lang="en-US" dirty="0"/>
              <a:t>The Need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76450" y="1536569"/>
            <a:ext cx="8113925" cy="4640394"/>
          </a:xfrm>
        </p:spPr>
        <p:txBody>
          <a:bodyPr/>
          <a:lstStyle/>
          <a:p>
            <a:r>
              <a:rPr lang="en-US" dirty="0"/>
              <a:t>It is really hard to understand Building plans.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must to be an engineer.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even if you are an engineer it is really time consuming</a:t>
            </a:r>
          </a:p>
          <a:p>
            <a:pPr lvl="1"/>
            <a:r>
              <a:rPr lang="en-US" dirty="0"/>
              <a:t>From personal experience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3078" name="Picture 6" descr="http://www.animatedimages.org/data/media/1003/animated-bob-the-builder-image-0035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059175" y="0"/>
            <a:ext cx="2076450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cliparts.co/cliparts/6ir/opX/6iropX9B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4137712"/>
            <a:ext cx="2147596" cy="272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www.the-house-plans-guide.com/images/design-home/simple-house-sketch-1.gif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063" y="2021068"/>
            <a:ext cx="3333750" cy="24765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images.clipartpanda.com/time-clipart-time-clipart-1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796" y="3291234"/>
            <a:ext cx="2132484" cy="2004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36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Challenge</a:t>
            </a:r>
          </a:p>
        </p:txBody>
      </p:sp>
      <p:pic>
        <p:nvPicPr>
          <p:cNvPr id="2056" name="Picture 8" descr="https://s-media-cache-ak0.pinimg.com/736x/44/36/82/4436827495b4436879aff8e02e139962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946" y="1922774"/>
            <a:ext cx="3399727" cy="415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lt text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73685">
            <a:off x="6006554" y="3139759"/>
            <a:ext cx="4140941" cy="1327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dork clip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680" y="2892397"/>
            <a:ext cx="1649630" cy="259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24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  <a:endParaRPr lang="he-IL" dirty="0"/>
          </a:p>
        </p:txBody>
      </p:sp>
      <p:pic>
        <p:nvPicPr>
          <p:cNvPr id="1026" name="Picture 2" descr="http://shapedo.com/uploads/images/71/%D7%9E%D7%92%D7%9F_%D7%A2%D7%91%D7%95%D7%93%D7%95%D7%AA_%D7%94%D7%A0%D7%93%D7%A1%D7%99%D7%95%D7%AA/49682-71303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91" b="28185"/>
          <a:stretch/>
        </p:blipFill>
        <p:spPr bwMode="auto">
          <a:xfrm>
            <a:off x="1343275" y="1712889"/>
            <a:ext cx="8622917" cy="3503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46392" y="5274116"/>
            <a:ext cx="10947686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de las Heras, </a:t>
            </a:r>
            <a:r>
              <a:rPr lang="en-US" dirty="0" err="1"/>
              <a:t>Lluís</a:t>
            </a:r>
            <a:r>
              <a:rPr lang="en-US" dirty="0"/>
              <a:t>-Pere, et al. "CVC-FP and SGT: a new database for structural floor plan analysis and its </a:t>
            </a:r>
            <a:r>
              <a:rPr lang="en-US" dirty="0" err="1"/>
              <a:t>groundtruthing</a:t>
            </a:r>
            <a:r>
              <a:rPr lang="en-US" dirty="0"/>
              <a:t> tool." </a:t>
            </a:r>
            <a:r>
              <a:rPr lang="en-US" i="1" dirty="0"/>
              <a:t>International Journal on Document Analysis and Recognition (IJDAR)</a:t>
            </a:r>
            <a:r>
              <a:rPr lang="en-US" dirty="0"/>
              <a:t> 18.1 (2015): 15-30.‏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2402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  <a:endParaRPr lang="he-IL" dirty="0"/>
          </a:p>
        </p:txBody>
      </p:sp>
      <p:pic>
        <p:nvPicPr>
          <p:cNvPr id="2051" name="Picture 3" descr="C:\Users\Liat\Documents\dorks\ImagesGT - Copy\32_img.svg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242" y="2867025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Liat\Documents\dorks\ImagesGT - Copy\32_img.svg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270" y="2824229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Liat\Documents\dorks\ImagesGT - Copy\32_img.svg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681" y="2824229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Liat\Documents\dorks\ImagesGT - Copy\32_img.svg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709" y="284234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700" y="2814570"/>
            <a:ext cx="4762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29554" y="2142049"/>
            <a:ext cx="84189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Doors:</a:t>
            </a:r>
            <a:endParaRPr lang="he-IL" dirty="0"/>
          </a:p>
        </p:txBody>
      </p:sp>
      <p:pic>
        <p:nvPicPr>
          <p:cNvPr id="2056" name="Picture 8" descr="C:\Users\Liat\Documents\dorks\no doors\1_1_708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759" y="4556035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Liat\Documents\dorks\no doors\1_1_849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700" y="4549863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:\Users\Liat\Documents\dorks\no doors\1_1_724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681" y="4556035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C:\Users\Liat\Documents\dorks\no doors\1_1_866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270" y="4556035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:\Users\Liat\Documents\dorks\no doors\1_1_794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255" y="4556035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447202" y="3968701"/>
            <a:ext cx="146386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Not doors…</a:t>
            </a:r>
            <a:endParaRPr lang="he-IL" dirty="0"/>
          </a:p>
        </p:txBody>
      </p:sp>
      <p:pic>
        <p:nvPicPr>
          <p:cNvPr id="2064" name="Picture 16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04" t="10517" r="706" b="14004"/>
          <a:stretch/>
        </p:blipFill>
        <p:spPr bwMode="auto">
          <a:xfrm>
            <a:off x="1074662" y="830687"/>
            <a:ext cx="10212603" cy="523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www.clipartbest.com/cliparts/4c9/on8/4c9on8bzi.jpeg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581" y="3343275"/>
            <a:ext cx="389791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82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test set</a:t>
            </a:r>
            <a:endParaRPr lang="he-IL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/>
              <a:t>Data cleaning</a:t>
            </a:r>
          </a:p>
          <a:p>
            <a:r>
              <a:rPr lang="sv-SE" dirty="0"/>
              <a:t>200 floor plans</a:t>
            </a:r>
          </a:p>
          <a:p>
            <a:pPr lvl="1"/>
            <a:r>
              <a:rPr lang="sv-SE" dirty="0"/>
              <a:t>1000 doors</a:t>
            </a:r>
          </a:p>
          <a:p>
            <a:pPr lvl="1"/>
            <a:r>
              <a:rPr lang="sv-SE" dirty="0"/>
              <a:t>200 after cleaning</a:t>
            </a:r>
          </a:p>
          <a:p>
            <a:pPr lvl="1"/>
            <a:r>
              <a:rPr lang="sv-SE" dirty="0"/>
              <a:t>~10000  doors after augmentation</a:t>
            </a:r>
          </a:p>
          <a:p>
            <a:pPr lvl="1"/>
            <a:r>
              <a:rPr lang="sv-SE" dirty="0"/>
              <a:t>1000 non doors after cleaning</a:t>
            </a:r>
          </a:p>
          <a:p>
            <a:pPr lvl="1"/>
            <a:r>
              <a:rPr lang="sv-SE" dirty="0"/>
              <a:t>~50000  non doors after augmentation </a:t>
            </a:r>
          </a:p>
        </p:txBody>
      </p:sp>
      <p:pic>
        <p:nvPicPr>
          <p:cNvPr id="3074" name="Picture 2" descr="Image result for build plan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50" y="2015732"/>
            <a:ext cx="4038600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99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Attempt 1: Direct Feature detection</a:t>
            </a:r>
          </a:p>
          <a:p>
            <a:pPr lvl="1"/>
            <a:r>
              <a:rPr lang="en-US" dirty="0"/>
              <a:t>Circle Hough Transform</a:t>
            </a:r>
          </a:p>
          <a:p>
            <a:pPr lvl="1"/>
            <a:r>
              <a:rPr lang="en-US" dirty="0"/>
              <a:t>Requires fine tuning</a:t>
            </a:r>
          </a:p>
          <a:p>
            <a:pPr lvl="1"/>
            <a:r>
              <a:rPr lang="en-US" dirty="0"/>
              <a:t>Not feasible in 2 day limit</a:t>
            </a:r>
            <a:br>
              <a:rPr lang="en-US" dirty="0"/>
            </a:br>
            <a:endParaRPr lang="en-US" dirty="0"/>
          </a:p>
          <a:p>
            <a:r>
              <a:rPr lang="en-US" dirty="0"/>
              <a:t>Solution: Convolutional Neural Network learning solution</a:t>
            </a:r>
          </a:p>
          <a:p>
            <a:pPr lvl="1"/>
            <a:r>
              <a:rPr lang="en-US" dirty="0"/>
              <a:t>Using sliding windows to perform detection</a:t>
            </a:r>
          </a:p>
          <a:p>
            <a:endParaRPr lang="en-US" dirty="0"/>
          </a:p>
          <a:p>
            <a:r>
              <a:rPr lang="en-US" dirty="0"/>
              <a:t>Now in </a:t>
            </a:r>
            <a:r>
              <a:rPr lang="en-US" dirty="0" err="1"/>
              <a:t>Github</a:t>
            </a:r>
            <a:r>
              <a:rPr lang="en-US" dirty="0"/>
              <a:t>! </a:t>
            </a:r>
            <a:r>
              <a:rPr lang="en-US" dirty="0">
                <a:hlinkClick r:id="rId2"/>
              </a:rPr>
              <a:t>http://github.com/guysoft/thedoorks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228" y="1428132"/>
            <a:ext cx="1323975" cy="2152650"/>
          </a:xfrm>
          <a:prstGeom prst="rect">
            <a:avLst/>
          </a:prstGeom>
        </p:spPr>
      </p:pic>
      <p:pic>
        <p:nvPicPr>
          <p:cNvPr id="6" name="Picture 4" descr="http://www.pyimagesearch.com/wp-content/uploads/2014/10/sliding_window_example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640" y="4227939"/>
            <a:ext cx="1249714" cy="184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43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Training:</a:t>
            </a:r>
          </a:p>
          <a:p>
            <a:pPr lvl="1"/>
            <a:r>
              <a:rPr lang="sv-SE" dirty="0"/>
              <a:t>loss: 0.1636 </a:t>
            </a:r>
          </a:p>
          <a:p>
            <a:pPr lvl="1"/>
            <a:r>
              <a:rPr lang="sv-SE" dirty="0"/>
              <a:t>acc: 0.9565 </a:t>
            </a:r>
          </a:p>
          <a:p>
            <a:r>
              <a:rPr lang="sv-SE" dirty="0"/>
              <a:t>Validation:</a:t>
            </a:r>
          </a:p>
          <a:p>
            <a:pPr lvl="1"/>
            <a:r>
              <a:rPr lang="sv-SE" dirty="0"/>
              <a:t>loss: 0.1765</a:t>
            </a:r>
          </a:p>
          <a:p>
            <a:pPr lvl="1"/>
            <a:r>
              <a:rPr lang="sv-SE" dirty="0"/>
              <a:t>acc: 0.9409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 rot="19574530">
            <a:off x="4724400" y="1534155"/>
            <a:ext cx="68199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92D050"/>
                </a:solidFill>
              </a:rPr>
              <a:t>Feasible</a:t>
            </a:r>
          </a:p>
        </p:txBody>
      </p:sp>
    </p:spTree>
    <p:extLst>
      <p:ext uri="{BB962C8B-B14F-4D97-AF65-F5344CB8AC3E}">
        <p14:creationId xmlns:p14="http://schemas.microsoft.com/office/powerpoint/2010/main" val="254105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augmented floor plans</a:t>
            </a:r>
          </a:p>
          <a:p>
            <a:r>
              <a:rPr lang="en-US" dirty="0"/>
              <a:t>Can be generalized to other elements in floor plans </a:t>
            </a:r>
          </a:p>
          <a:p>
            <a:r>
              <a:rPr lang="en-US" dirty="0"/>
              <a:t>Save time to the engineer</a:t>
            </a:r>
          </a:p>
          <a:p>
            <a:r>
              <a:rPr lang="en-US" dirty="0"/>
              <a:t>Prevent human errors</a:t>
            </a:r>
          </a:p>
          <a:p>
            <a:pPr marL="0" indent="0">
              <a:buNone/>
            </a:pPr>
            <a:endParaRPr lang="en-US" dirty="0"/>
          </a:p>
          <a:p>
            <a:endParaRPr lang="he-IL" dirty="0"/>
          </a:p>
        </p:txBody>
      </p:sp>
      <p:pic>
        <p:nvPicPr>
          <p:cNvPr id="4098" name="Picture 2" descr="Image result for troph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6650" y="1329136"/>
            <a:ext cx="282000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092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896</TotalTime>
  <Words>212</Words>
  <Application>Microsoft Office PowerPoint</Application>
  <PresentationFormat>Custom</PresentationFormat>
  <Paragraphs>62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Gallery</vt:lpstr>
      <vt:lpstr>The Doorks</vt:lpstr>
      <vt:lpstr>The Need</vt:lpstr>
      <vt:lpstr>Our Challenge</vt:lpstr>
      <vt:lpstr>The dataset</vt:lpstr>
      <vt:lpstr>The Dataset</vt:lpstr>
      <vt:lpstr>Training and test set</vt:lpstr>
      <vt:lpstr>Solution</vt:lpstr>
      <vt:lpstr>Results</vt:lpstr>
      <vt:lpstr>Summary</vt:lpstr>
      <vt:lpstr>Meet the doorks</vt:lpstr>
      <vt:lpstr>Future work</vt:lpstr>
      <vt:lpstr>Appendix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Ruslan Berdichevsky</dc:creator>
  <cp:lastModifiedBy>Liat</cp:lastModifiedBy>
  <cp:revision>45</cp:revision>
  <dcterms:created xsi:type="dcterms:W3CDTF">2016-09-22T18:09:02Z</dcterms:created>
  <dcterms:modified xsi:type="dcterms:W3CDTF">2016-09-23T09:26:03Z</dcterms:modified>
</cp:coreProperties>
</file>