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02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59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89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6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61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95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60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7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89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8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776B-3434-4FFF-830F-1AD080D6610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5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9776B-3434-4FFF-830F-1AD080D66109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79796-0407-4A21-946C-2453085EF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328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0CED-BEF2-BA25-9423-FD6BD53D3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413" y="256089"/>
            <a:ext cx="9050956" cy="87969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n w="1270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EDA ON WORLDS POPULATION</a:t>
            </a:r>
            <a:endParaRPr lang="en-IN" b="1" dirty="0">
              <a:ln w="12700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2D725-D475-C31A-98A1-AD5E20822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899" y="1289785"/>
            <a:ext cx="10385659" cy="495701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INFERENCES: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Population of the successive years are more important data to predict the next year population as they are highly corelated.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Area is not well corelated.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Africa has high growth rate but Asia has high in rank of population while North America and Oceania has low rank in population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Scatter plot represents the growth rate with respect to country and world population percentage.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Country India and </a:t>
            </a:r>
            <a:r>
              <a:rPr lang="en-US" dirty="0" err="1"/>
              <a:t>china</a:t>
            </a:r>
            <a:r>
              <a:rPr lang="en-US" dirty="0"/>
              <a:t> has highest population among all countries in 2022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all years, India and China are highly populated Countries.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28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4F102D-68C7-21F5-4BDA-4F60D237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15" y="962526"/>
            <a:ext cx="9550278" cy="479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3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D5743-512D-B2C2-8130-B6D022B8F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19" y="820858"/>
            <a:ext cx="9385884" cy="492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9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45E30B-BD95-30C1-C614-F91536C44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66" y="1237896"/>
            <a:ext cx="9114680" cy="438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71D075-5AF7-4BB2-44FB-E2981DD9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56" y="892044"/>
            <a:ext cx="5588287" cy="50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0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70C258-1853-F836-F0E4-E0DE1E54E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12" y="1006514"/>
            <a:ext cx="9307385" cy="45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3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D8AE9A-D483-57DD-7E60-4ACBD4CB5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02" y="1001027"/>
            <a:ext cx="9349742" cy="480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8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96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EDA ON WORLDS POPULATION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WORLDS POPULATION</dc:title>
  <dc:creator>Dharniha V</dc:creator>
  <cp:lastModifiedBy>Dharniha V</cp:lastModifiedBy>
  <cp:revision>2</cp:revision>
  <dcterms:created xsi:type="dcterms:W3CDTF">2022-09-27T15:39:41Z</dcterms:created>
  <dcterms:modified xsi:type="dcterms:W3CDTF">2022-09-27T15:58:56Z</dcterms:modified>
</cp:coreProperties>
</file>