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061A0B8-C3E3-404E-A8D7-18450B4E236E}">
          <p14:sldIdLst>
            <p14:sldId id="257"/>
            <p14:sldId id="258"/>
            <p14:sldId id="259"/>
            <p14:sldId id="260"/>
          </p14:sldIdLst>
        </p14:section>
        <p14:section name="Untitled Section" id="{3EAB6358-0835-4DEA-B897-71A07FEEB12E}">
          <p14:sldIdLst>
            <p14:sldId id="261"/>
            <p14:sldId id="262"/>
            <p14:sldId id="264"/>
            <p14:sldId id="263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E5B5F8-DD23-4A78-898B-3F174C80A9F5}" v="64" dt="2024-02-14T09:08:08.6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, Dharniha (Contractor)" userId="38b4bc92-d350-48d2-ada1-91844e3136a5" providerId="ADAL" clId="{31E5B5F8-DD23-4A78-898B-3F174C80A9F5}"/>
    <pc:docChg chg="undo custSel addSld modSld sldOrd modSection">
      <pc:chgData name="V, Dharniha (Contractor)" userId="38b4bc92-d350-48d2-ada1-91844e3136a5" providerId="ADAL" clId="{31E5B5F8-DD23-4A78-898B-3F174C80A9F5}" dt="2024-02-15T05:14:04.032" v="237" actId="113"/>
      <pc:docMkLst>
        <pc:docMk/>
      </pc:docMkLst>
      <pc:sldChg chg="addSp modSp">
        <pc:chgData name="V, Dharniha (Contractor)" userId="38b4bc92-d350-48d2-ada1-91844e3136a5" providerId="ADAL" clId="{31E5B5F8-DD23-4A78-898B-3F174C80A9F5}" dt="2024-02-14T09:08:08.602" v="217" actId="1076"/>
        <pc:sldMkLst>
          <pc:docMk/>
          <pc:sldMk cId="954117714" sldId="257"/>
        </pc:sldMkLst>
        <pc:picChg chg="add mod">
          <ac:chgData name="V, Dharniha (Contractor)" userId="38b4bc92-d350-48d2-ada1-91844e3136a5" providerId="ADAL" clId="{31E5B5F8-DD23-4A78-898B-3F174C80A9F5}" dt="2024-02-14T09:08:08.602" v="217" actId="1076"/>
          <ac:picMkLst>
            <pc:docMk/>
            <pc:sldMk cId="954117714" sldId="257"/>
            <ac:picMk id="2056" creationId="{2F35B2D6-7743-7368-3498-1508F5F70FE3}"/>
          </ac:picMkLst>
        </pc:picChg>
      </pc:sldChg>
      <pc:sldChg chg="addSp delSp modSp mod delDesignElem">
        <pc:chgData name="V, Dharniha (Contractor)" userId="38b4bc92-d350-48d2-ada1-91844e3136a5" providerId="ADAL" clId="{31E5B5F8-DD23-4A78-898B-3F174C80A9F5}" dt="2024-02-15T05:14:04.032" v="237" actId="113"/>
        <pc:sldMkLst>
          <pc:docMk/>
          <pc:sldMk cId="4000432249" sldId="259"/>
        </pc:sldMkLst>
        <pc:spChg chg="mod">
          <ac:chgData name="V, Dharniha (Contractor)" userId="38b4bc92-d350-48d2-ada1-91844e3136a5" providerId="ADAL" clId="{31E5B5F8-DD23-4A78-898B-3F174C80A9F5}" dt="2024-02-15T05:14:00.614" v="236" actId="255"/>
          <ac:spMkLst>
            <pc:docMk/>
            <pc:sldMk cId="4000432249" sldId="259"/>
            <ac:spMk id="2" creationId="{32093FF1-ED4B-D2D0-FB07-0812DEE9F7FF}"/>
          </ac:spMkLst>
        </pc:spChg>
        <pc:spChg chg="mod">
          <ac:chgData name="V, Dharniha (Contractor)" userId="38b4bc92-d350-48d2-ada1-91844e3136a5" providerId="ADAL" clId="{31E5B5F8-DD23-4A78-898B-3F174C80A9F5}" dt="2024-02-15T05:14:04.032" v="237" actId="113"/>
          <ac:spMkLst>
            <pc:docMk/>
            <pc:sldMk cId="4000432249" sldId="259"/>
            <ac:spMk id="4147" creationId="{5AFFA84E-B772-DF9D-02D6-AF2A829D4959}"/>
          </ac:spMkLst>
        </pc:spChg>
        <pc:spChg chg="add del">
          <ac:chgData name="V, Dharniha (Contractor)" userId="38b4bc92-d350-48d2-ada1-91844e3136a5" providerId="ADAL" clId="{31E5B5F8-DD23-4A78-898B-3F174C80A9F5}" dt="2024-02-14T08:47:16.295" v="145"/>
          <ac:spMkLst>
            <pc:docMk/>
            <pc:sldMk cId="4000432249" sldId="259"/>
            <ac:spMk id="4152" creationId="{94E4D846-3AFC-4F86-8C35-24B0542A269D}"/>
          </ac:spMkLst>
        </pc:spChg>
        <pc:spChg chg="add del">
          <ac:chgData name="V, Dharniha (Contractor)" userId="38b4bc92-d350-48d2-ada1-91844e3136a5" providerId="ADAL" clId="{31E5B5F8-DD23-4A78-898B-3F174C80A9F5}" dt="2024-02-14T08:47:16.295" v="145"/>
          <ac:spMkLst>
            <pc:docMk/>
            <pc:sldMk cId="4000432249" sldId="259"/>
            <ac:spMk id="4154" creationId="{284781B9-12CB-45C3-907A-9ED93FF72C65}"/>
          </ac:spMkLst>
        </pc:spChg>
        <pc:spChg chg="add del">
          <ac:chgData name="V, Dharniha (Contractor)" userId="38b4bc92-d350-48d2-ada1-91844e3136a5" providerId="ADAL" clId="{31E5B5F8-DD23-4A78-898B-3F174C80A9F5}" dt="2024-02-14T08:47:16.295" v="145"/>
          <ac:spMkLst>
            <pc:docMk/>
            <pc:sldMk cId="4000432249" sldId="259"/>
            <ac:spMk id="4156" creationId="{55D4142C-5077-457F-A6AD-3FECFDB39685}"/>
          </ac:spMkLst>
        </pc:spChg>
        <pc:spChg chg="add del">
          <ac:chgData name="V, Dharniha (Contractor)" userId="38b4bc92-d350-48d2-ada1-91844e3136a5" providerId="ADAL" clId="{31E5B5F8-DD23-4A78-898B-3F174C80A9F5}" dt="2024-02-14T08:47:16.295" v="145"/>
          <ac:spMkLst>
            <pc:docMk/>
            <pc:sldMk cId="4000432249" sldId="259"/>
            <ac:spMk id="4158" creationId="{7A5F0580-5EE9-419F-96EE-B6529EF6E7D0}"/>
          </ac:spMkLst>
        </pc:spChg>
      </pc:sldChg>
      <pc:sldChg chg="modSp mod">
        <pc:chgData name="V, Dharniha (Contractor)" userId="38b4bc92-d350-48d2-ada1-91844e3136a5" providerId="ADAL" clId="{31E5B5F8-DD23-4A78-898B-3F174C80A9F5}" dt="2024-02-14T09:11:42.517" v="234" actId="1076"/>
        <pc:sldMkLst>
          <pc:docMk/>
          <pc:sldMk cId="1315173310" sldId="260"/>
        </pc:sldMkLst>
        <pc:spChg chg="mod">
          <ac:chgData name="V, Dharniha (Contractor)" userId="38b4bc92-d350-48d2-ada1-91844e3136a5" providerId="ADAL" clId="{31E5B5F8-DD23-4A78-898B-3F174C80A9F5}" dt="2024-02-14T09:09:46.943" v="229" actId="20577"/>
          <ac:spMkLst>
            <pc:docMk/>
            <pc:sldMk cId="1315173310" sldId="260"/>
            <ac:spMk id="2" creationId="{6BB72205-23D7-C2F8-F912-E781A78BDFBA}"/>
          </ac:spMkLst>
        </pc:spChg>
        <pc:spChg chg="mod">
          <ac:chgData name="V, Dharniha (Contractor)" userId="38b4bc92-d350-48d2-ada1-91844e3136a5" providerId="ADAL" clId="{31E5B5F8-DD23-4A78-898B-3F174C80A9F5}" dt="2024-02-14T09:11:42.517" v="234" actId="1076"/>
          <ac:spMkLst>
            <pc:docMk/>
            <pc:sldMk cId="1315173310" sldId="260"/>
            <ac:spMk id="3" creationId="{C904778B-3C0D-F259-5F66-D1DAB79D8560}"/>
          </ac:spMkLst>
        </pc:spChg>
      </pc:sldChg>
      <pc:sldChg chg="addSp delSp modSp mod delDesignElem">
        <pc:chgData name="V, Dharniha (Contractor)" userId="38b4bc92-d350-48d2-ada1-91844e3136a5" providerId="ADAL" clId="{31E5B5F8-DD23-4A78-898B-3F174C80A9F5}" dt="2024-02-14T08:47:16.295" v="145"/>
        <pc:sldMkLst>
          <pc:docMk/>
          <pc:sldMk cId="1689255740" sldId="262"/>
        </pc:sldMkLst>
        <pc:spChg chg="mod">
          <ac:chgData name="V, Dharniha (Contractor)" userId="38b4bc92-d350-48d2-ada1-91844e3136a5" providerId="ADAL" clId="{31E5B5F8-DD23-4A78-898B-3F174C80A9F5}" dt="2024-02-14T07:23:38.818" v="69" actId="26606"/>
          <ac:spMkLst>
            <pc:docMk/>
            <pc:sldMk cId="1689255740" sldId="262"/>
            <ac:spMk id="2" creationId="{4344B5C8-476A-7311-A004-C3EB428EA7D5}"/>
          </ac:spMkLst>
        </pc:spChg>
        <pc:spChg chg="add del">
          <ac:chgData name="V, Dharniha (Contractor)" userId="38b4bc92-d350-48d2-ada1-91844e3136a5" providerId="ADAL" clId="{31E5B5F8-DD23-4A78-898B-3F174C80A9F5}" dt="2024-02-14T07:23:38.723" v="68" actId="26606"/>
          <ac:spMkLst>
            <pc:docMk/>
            <pc:sldMk cId="1689255740" sldId="262"/>
            <ac:spMk id="10" creationId="{BACC6370-2D7E-4714-9D71-7542949D7D5D}"/>
          </ac:spMkLst>
        </pc:spChg>
        <pc:spChg chg="add del">
          <ac:chgData name="V, Dharniha (Contractor)" userId="38b4bc92-d350-48d2-ada1-91844e3136a5" providerId="ADAL" clId="{31E5B5F8-DD23-4A78-898B-3F174C80A9F5}" dt="2024-02-14T07:23:38.723" v="68" actId="26606"/>
          <ac:spMkLst>
            <pc:docMk/>
            <pc:sldMk cId="1689255740" sldId="262"/>
            <ac:spMk id="12" creationId="{F68B3F68-107C-434F-AA38-110D5EA91B85}"/>
          </ac:spMkLst>
        </pc:spChg>
        <pc:spChg chg="add del">
          <ac:chgData name="V, Dharniha (Contractor)" userId="38b4bc92-d350-48d2-ada1-91844e3136a5" providerId="ADAL" clId="{31E5B5F8-DD23-4A78-898B-3F174C80A9F5}" dt="2024-02-14T07:23:38.723" v="68" actId="26606"/>
          <ac:spMkLst>
            <pc:docMk/>
            <pc:sldMk cId="1689255740" sldId="262"/>
            <ac:spMk id="14" creationId="{AAD0DBB9-1A4B-4391-81D4-CB19F9AB918A}"/>
          </ac:spMkLst>
        </pc:spChg>
        <pc:spChg chg="add del">
          <ac:chgData name="V, Dharniha (Contractor)" userId="38b4bc92-d350-48d2-ada1-91844e3136a5" providerId="ADAL" clId="{31E5B5F8-DD23-4A78-898B-3F174C80A9F5}" dt="2024-02-14T07:23:38.723" v="68" actId="26606"/>
          <ac:spMkLst>
            <pc:docMk/>
            <pc:sldMk cId="1689255740" sldId="262"/>
            <ac:spMk id="16" creationId="{063BBA22-50EA-4C4D-BE05-F1CE4E63AA56}"/>
          </ac:spMkLst>
        </pc:spChg>
        <pc:spChg chg="add del">
          <ac:chgData name="V, Dharniha (Contractor)" userId="38b4bc92-d350-48d2-ada1-91844e3136a5" providerId="ADAL" clId="{31E5B5F8-DD23-4A78-898B-3F174C80A9F5}" dt="2024-02-14T08:47:16.295" v="145"/>
          <ac:spMkLst>
            <pc:docMk/>
            <pc:sldMk cId="1689255740" sldId="262"/>
            <ac:spMk id="18" creationId="{81D377EB-C9D2-4ED0-86A6-740A297E3EAC}"/>
          </ac:spMkLst>
        </pc:spChg>
        <pc:spChg chg="add del">
          <ac:chgData name="V, Dharniha (Contractor)" userId="38b4bc92-d350-48d2-ada1-91844e3136a5" providerId="ADAL" clId="{31E5B5F8-DD23-4A78-898B-3F174C80A9F5}" dt="2024-02-14T08:47:16.295" v="145"/>
          <ac:spMkLst>
            <pc:docMk/>
            <pc:sldMk cId="1689255740" sldId="262"/>
            <ac:spMk id="19" creationId="{066346BE-FDB4-4772-A696-0719490ABD64}"/>
          </ac:spMkLst>
        </pc:spChg>
        <pc:spChg chg="add del">
          <ac:chgData name="V, Dharniha (Contractor)" userId="38b4bc92-d350-48d2-ada1-91844e3136a5" providerId="ADAL" clId="{31E5B5F8-DD23-4A78-898B-3F174C80A9F5}" dt="2024-02-14T08:47:16.295" v="145"/>
          <ac:spMkLst>
            <pc:docMk/>
            <pc:sldMk cId="1689255740" sldId="262"/>
            <ac:spMk id="20" creationId="{FB92FFCE-0C90-454E-AA25-D4EE9A6C39C5}"/>
          </ac:spMkLst>
        </pc:spChg>
        <pc:graphicFrameChg chg="mod modGraphic">
          <ac:chgData name="V, Dharniha (Contractor)" userId="38b4bc92-d350-48d2-ada1-91844e3136a5" providerId="ADAL" clId="{31E5B5F8-DD23-4A78-898B-3F174C80A9F5}" dt="2024-02-14T07:23:38.818" v="69" actId="26606"/>
          <ac:graphicFrameMkLst>
            <pc:docMk/>
            <pc:sldMk cId="1689255740" sldId="262"/>
            <ac:graphicFrameMk id="5" creationId="{DCC1DA6F-28C3-9D68-B052-9464FCF9AA4B}"/>
          </ac:graphicFrameMkLst>
        </pc:graphicFrameChg>
      </pc:sldChg>
      <pc:sldChg chg="modSp mod ord">
        <pc:chgData name="V, Dharniha (Contractor)" userId="38b4bc92-d350-48d2-ada1-91844e3136a5" providerId="ADAL" clId="{31E5B5F8-DD23-4A78-898B-3F174C80A9F5}" dt="2024-02-14T07:22:01.341" v="66" actId="14100"/>
        <pc:sldMkLst>
          <pc:docMk/>
          <pc:sldMk cId="1971171833" sldId="263"/>
        </pc:sldMkLst>
        <pc:spChg chg="mod">
          <ac:chgData name="V, Dharniha (Contractor)" userId="38b4bc92-d350-48d2-ada1-91844e3136a5" providerId="ADAL" clId="{31E5B5F8-DD23-4A78-898B-3F174C80A9F5}" dt="2024-02-14T07:22:01.341" v="66" actId="14100"/>
          <ac:spMkLst>
            <pc:docMk/>
            <pc:sldMk cId="1971171833" sldId="263"/>
            <ac:spMk id="3" creationId="{6041B551-5BCA-771B-8CA1-5A59D16FC90C}"/>
          </ac:spMkLst>
        </pc:spChg>
      </pc:sldChg>
      <pc:sldChg chg="addSp delSp modSp mod setBg delDesignElem">
        <pc:chgData name="V, Dharniha (Contractor)" userId="38b4bc92-d350-48d2-ada1-91844e3136a5" providerId="ADAL" clId="{31E5B5F8-DD23-4A78-898B-3F174C80A9F5}" dt="2024-02-14T08:47:16.295" v="145"/>
        <pc:sldMkLst>
          <pc:docMk/>
          <pc:sldMk cId="3296379788" sldId="264"/>
        </pc:sldMkLst>
        <pc:spChg chg="mod">
          <ac:chgData name="V, Dharniha (Contractor)" userId="38b4bc92-d350-48d2-ada1-91844e3136a5" providerId="ADAL" clId="{31E5B5F8-DD23-4A78-898B-3F174C80A9F5}" dt="2024-02-14T07:18:25.591" v="48" actId="26606"/>
          <ac:spMkLst>
            <pc:docMk/>
            <pc:sldMk cId="3296379788" sldId="264"/>
            <ac:spMk id="2" creationId="{BC5F457F-534A-7192-A55F-C1446209CA36}"/>
          </ac:spMkLst>
        </pc:spChg>
        <pc:spChg chg="add del mod">
          <ac:chgData name="V, Dharniha (Contractor)" userId="38b4bc92-d350-48d2-ada1-91844e3136a5" providerId="ADAL" clId="{31E5B5F8-DD23-4A78-898B-3F174C80A9F5}" dt="2024-02-14T07:18:25.591" v="48" actId="26606"/>
          <ac:spMkLst>
            <pc:docMk/>
            <pc:sldMk cId="3296379788" sldId="264"/>
            <ac:spMk id="3" creationId="{E19A340A-A6DD-5DC8-877A-C3FB7302A31B}"/>
          </ac:spMkLst>
        </pc:spChg>
        <pc:spChg chg="add del mod">
          <ac:chgData name="V, Dharniha (Contractor)" userId="38b4bc92-d350-48d2-ada1-91844e3136a5" providerId="ADAL" clId="{31E5B5F8-DD23-4A78-898B-3F174C80A9F5}" dt="2024-02-14T07:21:33.413" v="64" actId="21"/>
          <ac:spMkLst>
            <pc:docMk/>
            <pc:sldMk cId="3296379788" sldId="264"/>
            <ac:spMk id="6" creationId="{2538620E-6B82-216B-2EDC-571AAE75DD23}"/>
          </ac:spMkLst>
        </pc:spChg>
        <pc:spChg chg="add del">
          <ac:chgData name="V, Dharniha (Contractor)" userId="38b4bc92-d350-48d2-ada1-91844e3136a5" providerId="ADAL" clId="{31E5B5F8-DD23-4A78-898B-3F174C80A9F5}" dt="2024-02-14T07:17:55.160" v="31" actId="26606"/>
          <ac:spMkLst>
            <pc:docMk/>
            <pc:sldMk cId="3296379788" sldId="264"/>
            <ac:spMk id="8" creationId="{DEE2AD96-B495-4E06-9291-B71706F728CB}"/>
          </ac:spMkLst>
        </pc:spChg>
        <pc:spChg chg="add del">
          <ac:chgData name="V, Dharniha (Contractor)" userId="38b4bc92-d350-48d2-ada1-91844e3136a5" providerId="ADAL" clId="{31E5B5F8-DD23-4A78-898B-3F174C80A9F5}" dt="2024-02-14T07:17:53.918" v="29" actId="26606"/>
          <ac:spMkLst>
            <pc:docMk/>
            <pc:sldMk cId="3296379788" sldId="264"/>
            <ac:spMk id="9" creationId="{BACC6370-2D7E-4714-9D71-7542949D7D5D}"/>
          </ac:spMkLst>
        </pc:spChg>
        <pc:spChg chg="add del">
          <ac:chgData name="V, Dharniha (Contractor)" userId="38b4bc92-d350-48d2-ada1-91844e3136a5" providerId="ADAL" clId="{31E5B5F8-DD23-4A78-898B-3F174C80A9F5}" dt="2024-02-14T07:17:55.160" v="31" actId="26606"/>
          <ac:spMkLst>
            <pc:docMk/>
            <pc:sldMk cId="3296379788" sldId="264"/>
            <ac:spMk id="10" creationId="{53CF6D67-C5A8-4ADD-9E8E-1E38CA1D3166}"/>
          </ac:spMkLst>
        </pc:spChg>
        <pc:spChg chg="add del">
          <ac:chgData name="V, Dharniha (Contractor)" userId="38b4bc92-d350-48d2-ada1-91844e3136a5" providerId="ADAL" clId="{31E5B5F8-DD23-4A78-898B-3F174C80A9F5}" dt="2024-02-14T07:17:53.918" v="29" actId="26606"/>
          <ac:spMkLst>
            <pc:docMk/>
            <pc:sldMk cId="3296379788" sldId="264"/>
            <ac:spMk id="11" creationId="{256B2C21-A230-48C0-8DF1-C46611373C44}"/>
          </ac:spMkLst>
        </pc:spChg>
        <pc:spChg chg="add del">
          <ac:chgData name="V, Dharniha (Contractor)" userId="38b4bc92-d350-48d2-ada1-91844e3136a5" providerId="ADAL" clId="{31E5B5F8-DD23-4A78-898B-3F174C80A9F5}" dt="2024-02-14T07:17:55.160" v="31" actId="26606"/>
          <ac:spMkLst>
            <pc:docMk/>
            <pc:sldMk cId="3296379788" sldId="264"/>
            <ac:spMk id="12" creationId="{86909FA0-B515-4681-B7A8-FA281D133B94}"/>
          </ac:spMkLst>
        </pc:spChg>
        <pc:spChg chg="add del">
          <ac:chgData name="V, Dharniha (Contractor)" userId="38b4bc92-d350-48d2-ada1-91844e3136a5" providerId="ADAL" clId="{31E5B5F8-DD23-4A78-898B-3F174C80A9F5}" dt="2024-02-14T07:17:53.918" v="29" actId="26606"/>
          <ac:spMkLst>
            <pc:docMk/>
            <pc:sldMk cId="3296379788" sldId="264"/>
            <ac:spMk id="13" creationId="{3847E18C-932D-4C95-AABA-FEC7C9499AD7}"/>
          </ac:spMkLst>
        </pc:spChg>
        <pc:spChg chg="add del">
          <ac:chgData name="V, Dharniha (Contractor)" userId="38b4bc92-d350-48d2-ada1-91844e3136a5" providerId="ADAL" clId="{31E5B5F8-DD23-4A78-898B-3F174C80A9F5}" dt="2024-02-14T07:17:55.160" v="31" actId="26606"/>
          <ac:spMkLst>
            <pc:docMk/>
            <pc:sldMk cId="3296379788" sldId="264"/>
            <ac:spMk id="14" creationId="{21C9FE86-FCC3-4A31-AA1C-C882262B7FE7}"/>
          </ac:spMkLst>
        </pc:spChg>
        <pc:spChg chg="add del">
          <ac:chgData name="V, Dharniha (Contractor)" userId="38b4bc92-d350-48d2-ada1-91844e3136a5" providerId="ADAL" clId="{31E5B5F8-DD23-4A78-898B-3F174C80A9F5}" dt="2024-02-14T07:17:53.918" v="29" actId="26606"/>
          <ac:spMkLst>
            <pc:docMk/>
            <pc:sldMk cId="3296379788" sldId="264"/>
            <ac:spMk id="15" creationId="{3150CB11-0C61-439E-910F-5787759E72A0}"/>
          </ac:spMkLst>
        </pc:spChg>
        <pc:spChg chg="add del">
          <ac:chgData name="V, Dharniha (Contractor)" userId="38b4bc92-d350-48d2-ada1-91844e3136a5" providerId="ADAL" clId="{31E5B5F8-DD23-4A78-898B-3F174C80A9F5}" dt="2024-02-14T07:17:55.160" v="31" actId="26606"/>
          <ac:spMkLst>
            <pc:docMk/>
            <pc:sldMk cId="3296379788" sldId="264"/>
            <ac:spMk id="16" creationId="{7D96243B-ECED-4B71-8E06-AE9A285EAD20}"/>
          </ac:spMkLst>
        </pc:spChg>
        <pc:spChg chg="add del">
          <ac:chgData name="V, Dharniha (Contractor)" userId="38b4bc92-d350-48d2-ada1-91844e3136a5" providerId="ADAL" clId="{31E5B5F8-DD23-4A78-898B-3F174C80A9F5}" dt="2024-02-14T07:17:53.918" v="29" actId="26606"/>
          <ac:spMkLst>
            <pc:docMk/>
            <pc:sldMk cId="3296379788" sldId="264"/>
            <ac:spMk id="17" creationId="{43F8A58B-5155-44CE-A5FF-7647B47D0A7A}"/>
          </ac:spMkLst>
        </pc:spChg>
        <pc:spChg chg="add del">
          <ac:chgData name="V, Dharniha (Contractor)" userId="38b4bc92-d350-48d2-ada1-91844e3136a5" providerId="ADAL" clId="{31E5B5F8-DD23-4A78-898B-3F174C80A9F5}" dt="2024-02-14T07:17:55.160" v="31" actId="26606"/>
          <ac:spMkLst>
            <pc:docMk/>
            <pc:sldMk cId="3296379788" sldId="264"/>
            <ac:spMk id="18" creationId="{A09989E4-EFDC-4A90-A633-E0525FB4139E}"/>
          </ac:spMkLst>
        </pc:spChg>
        <pc:spChg chg="add del">
          <ac:chgData name="V, Dharniha (Contractor)" userId="38b4bc92-d350-48d2-ada1-91844e3136a5" providerId="ADAL" clId="{31E5B5F8-DD23-4A78-898B-3F174C80A9F5}" dt="2024-02-14T07:17:53.918" v="29" actId="26606"/>
          <ac:spMkLst>
            <pc:docMk/>
            <pc:sldMk cId="3296379788" sldId="264"/>
            <ac:spMk id="19" creationId="{443F2ACA-E6D6-4028-82DD-F03C262D5DE6}"/>
          </ac:spMkLst>
        </pc:spChg>
        <pc:spChg chg="add del">
          <ac:chgData name="V, Dharniha (Contractor)" userId="38b4bc92-d350-48d2-ada1-91844e3136a5" providerId="ADAL" clId="{31E5B5F8-DD23-4A78-898B-3F174C80A9F5}" dt="2024-02-14T07:17:55.160" v="31" actId="26606"/>
          <ac:spMkLst>
            <pc:docMk/>
            <pc:sldMk cId="3296379788" sldId="264"/>
            <ac:spMk id="21" creationId="{E19A340A-A6DD-5DC8-877A-C3FB7302A31B}"/>
          </ac:spMkLst>
        </pc:spChg>
        <pc:spChg chg="add del">
          <ac:chgData name="V, Dharniha (Contractor)" userId="38b4bc92-d350-48d2-ada1-91844e3136a5" providerId="ADAL" clId="{31E5B5F8-DD23-4A78-898B-3F174C80A9F5}" dt="2024-02-14T07:17:58.322" v="33" actId="26606"/>
          <ac:spMkLst>
            <pc:docMk/>
            <pc:sldMk cId="3296379788" sldId="264"/>
            <ac:spMk id="23" creationId="{C2554CA6-288E-4202-BC52-2E5A8F0C0AED}"/>
          </ac:spMkLst>
        </pc:spChg>
        <pc:spChg chg="add del">
          <ac:chgData name="V, Dharniha (Contractor)" userId="38b4bc92-d350-48d2-ada1-91844e3136a5" providerId="ADAL" clId="{31E5B5F8-DD23-4A78-898B-3F174C80A9F5}" dt="2024-02-14T07:17:58.322" v="33" actId="26606"/>
          <ac:spMkLst>
            <pc:docMk/>
            <pc:sldMk cId="3296379788" sldId="264"/>
            <ac:spMk id="24" creationId="{B10BB131-AC8E-4A8E-A5D1-36260F720C3B}"/>
          </ac:spMkLst>
        </pc:spChg>
        <pc:spChg chg="add del">
          <ac:chgData name="V, Dharniha (Contractor)" userId="38b4bc92-d350-48d2-ada1-91844e3136a5" providerId="ADAL" clId="{31E5B5F8-DD23-4A78-898B-3F174C80A9F5}" dt="2024-02-14T07:17:58.322" v="33" actId="26606"/>
          <ac:spMkLst>
            <pc:docMk/>
            <pc:sldMk cId="3296379788" sldId="264"/>
            <ac:spMk id="25" creationId="{5B7778FC-632E-4DCA-A7CB-0D7731CCF970}"/>
          </ac:spMkLst>
        </pc:spChg>
        <pc:spChg chg="add del">
          <ac:chgData name="V, Dharniha (Contractor)" userId="38b4bc92-d350-48d2-ada1-91844e3136a5" providerId="ADAL" clId="{31E5B5F8-DD23-4A78-898B-3F174C80A9F5}" dt="2024-02-14T07:17:58.322" v="33" actId="26606"/>
          <ac:spMkLst>
            <pc:docMk/>
            <pc:sldMk cId="3296379788" sldId="264"/>
            <ac:spMk id="26" creationId="{FA23A907-97FB-4A8F-880A-DD77401C4296}"/>
          </ac:spMkLst>
        </pc:spChg>
        <pc:spChg chg="add del">
          <ac:chgData name="V, Dharniha (Contractor)" userId="38b4bc92-d350-48d2-ada1-91844e3136a5" providerId="ADAL" clId="{31E5B5F8-DD23-4A78-898B-3F174C80A9F5}" dt="2024-02-14T07:17:58.322" v="33" actId="26606"/>
          <ac:spMkLst>
            <pc:docMk/>
            <pc:sldMk cId="3296379788" sldId="264"/>
            <ac:spMk id="27" creationId="{E19A340A-A6DD-5DC8-877A-C3FB7302A31B}"/>
          </ac:spMkLst>
        </pc:spChg>
        <pc:spChg chg="add del">
          <ac:chgData name="V, Dharniha (Contractor)" userId="38b4bc92-d350-48d2-ada1-91844e3136a5" providerId="ADAL" clId="{31E5B5F8-DD23-4A78-898B-3F174C80A9F5}" dt="2024-02-14T07:18:01.723" v="35" actId="26606"/>
          <ac:spMkLst>
            <pc:docMk/>
            <pc:sldMk cId="3296379788" sldId="264"/>
            <ac:spMk id="29" creationId="{907EF6B7-1338-4443-8C46-6A318D952DFD}"/>
          </ac:spMkLst>
        </pc:spChg>
        <pc:spChg chg="add del">
          <ac:chgData name="V, Dharniha (Contractor)" userId="38b4bc92-d350-48d2-ada1-91844e3136a5" providerId="ADAL" clId="{31E5B5F8-DD23-4A78-898B-3F174C80A9F5}" dt="2024-02-14T07:18:01.723" v="35" actId="26606"/>
          <ac:spMkLst>
            <pc:docMk/>
            <pc:sldMk cId="3296379788" sldId="264"/>
            <ac:spMk id="30" creationId="{DAAE4CDD-124C-4DCF-9584-B6033B545DD5}"/>
          </ac:spMkLst>
        </pc:spChg>
        <pc:spChg chg="add del">
          <ac:chgData name="V, Dharniha (Contractor)" userId="38b4bc92-d350-48d2-ada1-91844e3136a5" providerId="ADAL" clId="{31E5B5F8-DD23-4A78-898B-3F174C80A9F5}" dt="2024-02-14T07:18:01.723" v="35" actId="26606"/>
          <ac:spMkLst>
            <pc:docMk/>
            <pc:sldMk cId="3296379788" sldId="264"/>
            <ac:spMk id="31" creationId="{081E4A58-353D-44AE-B2FC-2A74E2E400F7}"/>
          </ac:spMkLst>
        </pc:spChg>
        <pc:spChg chg="add del">
          <ac:chgData name="V, Dharniha (Contractor)" userId="38b4bc92-d350-48d2-ada1-91844e3136a5" providerId="ADAL" clId="{31E5B5F8-DD23-4A78-898B-3F174C80A9F5}" dt="2024-02-14T07:18:01.723" v="35" actId="26606"/>
          <ac:spMkLst>
            <pc:docMk/>
            <pc:sldMk cId="3296379788" sldId="264"/>
            <ac:spMk id="32" creationId="{E19A340A-A6DD-5DC8-877A-C3FB7302A31B}"/>
          </ac:spMkLst>
        </pc:spChg>
        <pc:spChg chg="add del">
          <ac:chgData name="V, Dharniha (Contractor)" userId="38b4bc92-d350-48d2-ada1-91844e3136a5" providerId="ADAL" clId="{31E5B5F8-DD23-4A78-898B-3F174C80A9F5}" dt="2024-02-14T07:18:08.706" v="37" actId="26606"/>
          <ac:spMkLst>
            <pc:docMk/>
            <pc:sldMk cId="3296379788" sldId="264"/>
            <ac:spMk id="34" creationId="{081EA652-8C6A-4E69-BEB9-170809474553}"/>
          </ac:spMkLst>
        </pc:spChg>
        <pc:spChg chg="add del">
          <ac:chgData name="V, Dharniha (Contractor)" userId="38b4bc92-d350-48d2-ada1-91844e3136a5" providerId="ADAL" clId="{31E5B5F8-DD23-4A78-898B-3F174C80A9F5}" dt="2024-02-14T07:18:08.706" v="37" actId="26606"/>
          <ac:spMkLst>
            <pc:docMk/>
            <pc:sldMk cId="3296379788" sldId="264"/>
            <ac:spMk id="35" creationId="{5298780A-33B9-4EA2-8F67-DE68AD62841B}"/>
          </ac:spMkLst>
        </pc:spChg>
        <pc:spChg chg="add del">
          <ac:chgData name="V, Dharniha (Contractor)" userId="38b4bc92-d350-48d2-ada1-91844e3136a5" providerId="ADAL" clId="{31E5B5F8-DD23-4A78-898B-3F174C80A9F5}" dt="2024-02-14T07:18:08.706" v="37" actId="26606"/>
          <ac:spMkLst>
            <pc:docMk/>
            <pc:sldMk cId="3296379788" sldId="264"/>
            <ac:spMk id="36" creationId="{7F488E8B-4E1E-4402-8935-D4E6C02615C7}"/>
          </ac:spMkLst>
        </pc:spChg>
        <pc:spChg chg="add del">
          <ac:chgData name="V, Dharniha (Contractor)" userId="38b4bc92-d350-48d2-ada1-91844e3136a5" providerId="ADAL" clId="{31E5B5F8-DD23-4A78-898B-3F174C80A9F5}" dt="2024-02-14T07:18:08.706" v="37" actId="26606"/>
          <ac:spMkLst>
            <pc:docMk/>
            <pc:sldMk cId="3296379788" sldId="264"/>
            <ac:spMk id="38" creationId="{E19A340A-A6DD-5DC8-877A-C3FB7302A31B}"/>
          </ac:spMkLst>
        </pc:spChg>
        <pc:spChg chg="add del">
          <ac:chgData name="V, Dharniha (Contractor)" userId="38b4bc92-d350-48d2-ada1-91844e3136a5" providerId="ADAL" clId="{31E5B5F8-DD23-4A78-898B-3F174C80A9F5}" dt="2024-02-14T07:18:14.844" v="39" actId="26606"/>
          <ac:spMkLst>
            <pc:docMk/>
            <pc:sldMk cId="3296379788" sldId="264"/>
            <ac:spMk id="40" creationId="{4BC99CB9-DDAD-44A2-8A1C-E3AF4E72DF5C}"/>
          </ac:spMkLst>
        </pc:spChg>
        <pc:spChg chg="add del">
          <ac:chgData name="V, Dharniha (Contractor)" userId="38b4bc92-d350-48d2-ada1-91844e3136a5" providerId="ADAL" clId="{31E5B5F8-DD23-4A78-898B-3F174C80A9F5}" dt="2024-02-14T07:18:14.844" v="39" actId="26606"/>
          <ac:spMkLst>
            <pc:docMk/>
            <pc:sldMk cId="3296379788" sldId="264"/>
            <ac:spMk id="41" creationId="{1561AEE4-4E38-4BAC-976D-E0DE523FC5D1}"/>
          </ac:spMkLst>
        </pc:spChg>
        <pc:spChg chg="add del">
          <ac:chgData name="V, Dharniha (Contractor)" userId="38b4bc92-d350-48d2-ada1-91844e3136a5" providerId="ADAL" clId="{31E5B5F8-DD23-4A78-898B-3F174C80A9F5}" dt="2024-02-14T07:18:14.844" v="39" actId="26606"/>
          <ac:spMkLst>
            <pc:docMk/>
            <pc:sldMk cId="3296379788" sldId="264"/>
            <ac:spMk id="50" creationId="{E19A340A-A6DD-5DC8-877A-C3FB7302A31B}"/>
          </ac:spMkLst>
        </pc:spChg>
        <pc:spChg chg="add del">
          <ac:chgData name="V, Dharniha (Contractor)" userId="38b4bc92-d350-48d2-ada1-91844e3136a5" providerId="ADAL" clId="{31E5B5F8-DD23-4A78-898B-3F174C80A9F5}" dt="2024-02-14T07:18:16.872" v="41" actId="26606"/>
          <ac:spMkLst>
            <pc:docMk/>
            <pc:sldMk cId="3296379788" sldId="264"/>
            <ac:spMk id="52" creationId="{AF6CB648-9554-488A-B457-99CAAD1DA528}"/>
          </ac:spMkLst>
        </pc:spChg>
        <pc:spChg chg="add del">
          <ac:chgData name="V, Dharniha (Contractor)" userId="38b4bc92-d350-48d2-ada1-91844e3136a5" providerId="ADAL" clId="{31E5B5F8-DD23-4A78-898B-3F174C80A9F5}" dt="2024-02-14T07:18:16.872" v="41" actId="26606"/>
          <ac:spMkLst>
            <pc:docMk/>
            <pc:sldMk cId="3296379788" sldId="264"/>
            <ac:spMk id="53" creationId="{E3ADCBE7-9330-1CDA-00EB-CDD12DB722FF}"/>
          </ac:spMkLst>
        </pc:spChg>
        <pc:spChg chg="add del">
          <ac:chgData name="V, Dharniha (Contractor)" userId="38b4bc92-d350-48d2-ada1-91844e3136a5" providerId="ADAL" clId="{31E5B5F8-DD23-4A78-898B-3F174C80A9F5}" dt="2024-02-14T07:18:16.872" v="41" actId="26606"/>
          <ac:spMkLst>
            <pc:docMk/>
            <pc:sldMk cId="3296379788" sldId="264"/>
            <ac:spMk id="54" creationId="{E19A340A-A6DD-5DC8-877A-C3FB7302A31B}"/>
          </ac:spMkLst>
        </pc:spChg>
        <pc:spChg chg="add del">
          <ac:chgData name="V, Dharniha (Contractor)" userId="38b4bc92-d350-48d2-ada1-91844e3136a5" providerId="ADAL" clId="{31E5B5F8-DD23-4A78-898B-3F174C80A9F5}" dt="2024-02-14T07:18:22.962" v="43" actId="26606"/>
          <ac:spMkLst>
            <pc:docMk/>
            <pc:sldMk cId="3296379788" sldId="264"/>
            <ac:spMk id="56" creationId="{245A9F99-D9B1-4094-A2E2-B90AC1DB7B9C}"/>
          </ac:spMkLst>
        </pc:spChg>
        <pc:spChg chg="add del">
          <ac:chgData name="V, Dharniha (Contractor)" userId="38b4bc92-d350-48d2-ada1-91844e3136a5" providerId="ADAL" clId="{31E5B5F8-DD23-4A78-898B-3F174C80A9F5}" dt="2024-02-14T07:18:22.962" v="43" actId="26606"/>
          <ac:spMkLst>
            <pc:docMk/>
            <pc:sldMk cId="3296379788" sldId="264"/>
            <ac:spMk id="57" creationId="{B7FAF607-473A-4A43-A23D-BBFF5C4117BB}"/>
          </ac:spMkLst>
        </pc:spChg>
        <pc:spChg chg="add del">
          <ac:chgData name="V, Dharniha (Contractor)" userId="38b4bc92-d350-48d2-ada1-91844e3136a5" providerId="ADAL" clId="{31E5B5F8-DD23-4A78-898B-3F174C80A9F5}" dt="2024-02-14T07:18:22.962" v="43" actId="26606"/>
          <ac:spMkLst>
            <pc:docMk/>
            <pc:sldMk cId="3296379788" sldId="264"/>
            <ac:spMk id="59" creationId="{E19A340A-A6DD-5DC8-877A-C3FB7302A31B}"/>
          </ac:spMkLst>
        </pc:spChg>
        <pc:spChg chg="add del">
          <ac:chgData name="V, Dharniha (Contractor)" userId="38b4bc92-d350-48d2-ada1-91844e3136a5" providerId="ADAL" clId="{31E5B5F8-DD23-4A78-898B-3F174C80A9F5}" dt="2024-02-14T07:18:23.732" v="45" actId="26606"/>
          <ac:spMkLst>
            <pc:docMk/>
            <pc:sldMk cId="3296379788" sldId="264"/>
            <ac:spMk id="65" creationId="{A3EFF7B1-6CB7-47D1-AD37-B870CA2B2151}"/>
          </ac:spMkLst>
        </pc:spChg>
        <pc:spChg chg="add del">
          <ac:chgData name="V, Dharniha (Contractor)" userId="38b4bc92-d350-48d2-ada1-91844e3136a5" providerId="ADAL" clId="{31E5B5F8-DD23-4A78-898B-3F174C80A9F5}" dt="2024-02-14T07:18:23.732" v="45" actId="26606"/>
          <ac:spMkLst>
            <pc:docMk/>
            <pc:sldMk cId="3296379788" sldId="264"/>
            <ac:spMk id="66" creationId="{7FA2962B-21B6-4689-A95D-A8FF6ADE47F1}"/>
          </ac:spMkLst>
        </pc:spChg>
        <pc:spChg chg="add del">
          <ac:chgData name="V, Dharniha (Contractor)" userId="38b4bc92-d350-48d2-ada1-91844e3136a5" providerId="ADAL" clId="{31E5B5F8-DD23-4A78-898B-3F174C80A9F5}" dt="2024-02-14T07:18:23.732" v="45" actId="26606"/>
          <ac:spMkLst>
            <pc:docMk/>
            <pc:sldMk cId="3296379788" sldId="264"/>
            <ac:spMk id="77" creationId="{A00D2CE1-35C1-46E6-BD59-CEE668BD90F4}"/>
          </ac:spMkLst>
        </pc:spChg>
        <pc:spChg chg="add del">
          <ac:chgData name="V, Dharniha (Contractor)" userId="38b4bc92-d350-48d2-ada1-91844e3136a5" providerId="ADAL" clId="{31E5B5F8-DD23-4A78-898B-3F174C80A9F5}" dt="2024-02-14T07:18:23.732" v="45" actId="26606"/>
          <ac:spMkLst>
            <pc:docMk/>
            <pc:sldMk cId="3296379788" sldId="264"/>
            <ac:spMk id="82" creationId="{E18403B7-F2C7-4C07-8522-21C31910902C}"/>
          </ac:spMkLst>
        </pc:spChg>
        <pc:spChg chg="add del">
          <ac:chgData name="V, Dharniha (Contractor)" userId="38b4bc92-d350-48d2-ada1-91844e3136a5" providerId="ADAL" clId="{31E5B5F8-DD23-4A78-898B-3F174C80A9F5}" dt="2024-02-14T07:18:25.512" v="47" actId="26606"/>
          <ac:spMkLst>
            <pc:docMk/>
            <pc:sldMk cId="3296379788" sldId="264"/>
            <ac:spMk id="89" creationId="{BACC6370-2D7E-4714-9D71-7542949D7D5D}"/>
          </ac:spMkLst>
        </pc:spChg>
        <pc:spChg chg="add del">
          <ac:chgData name="V, Dharniha (Contractor)" userId="38b4bc92-d350-48d2-ada1-91844e3136a5" providerId="ADAL" clId="{31E5B5F8-DD23-4A78-898B-3F174C80A9F5}" dt="2024-02-14T07:18:25.512" v="47" actId="26606"/>
          <ac:spMkLst>
            <pc:docMk/>
            <pc:sldMk cId="3296379788" sldId="264"/>
            <ac:spMk id="90" creationId="{F68B3F68-107C-434F-AA38-110D5EA91B85}"/>
          </ac:spMkLst>
        </pc:spChg>
        <pc:spChg chg="add del">
          <ac:chgData name="V, Dharniha (Contractor)" userId="38b4bc92-d350-48d2-ada1-91844e3136a5" providerId="ADAL" clId="{31E5B5F8-DD23-4A78-898B-3F174C80A9F5}" dt="2024-02-14T07:18:25.512" v="47" actId="26606"/>
          <ac:spMkLst>
            <pc:docMk/>
            <pc:sldMk cId="3296379788" sldId="264"/>
            <ac:spMk id="91" creationId="{AAD0DBB9-1A4B-4391-81D4-CB19F9AB918A}"/>
          </ac:spMkLst>
        </pc:spChg>
        <pc:spChg chg="add del">
          <ac:chgData name="V, Dharniha (Contractor)" userId="38b4bc92-d350-48d2-ada1-91844e3136a5" providerId="ADAL" clId="{31E5B5F8-DD23-4A78-898B-3F174C80A9F5}" dt="2024-02-14T07:18:25.512" v="47" actId="26606"/>
          <ac:spMkLst>
            <pc:docMk/>
            <pc:sldMk cId="3296379788" sldId="264"/>
            <ac:spMk id="92" creationId="{063BBA22-50EA-4C4D-BE05-F1CE4E63AA56}"/>
          </ac:spMkLst>
        </pc:spChg>
        <pc:spChg chg="add del">
          <ac:chgData name="V, Dharniha (Contractor)" userId="38b4bc92-d350-48d2-ada1-91844e3136a5" providerId="ADAL" clId="{31E5B5F8-DD23-4A78-898B-3F174C80A9F5}" dt="2024-02-14T08:47:16.295" v="145"/>
          <ac:spMkLst>
            <pc:docMk/>
            <pc:sldMk cId="3296379788" sldId="264"/>
            <ac:spMk id="95" creationId="{A3EFF7B1-6CB7-47D1-AD37-B870CA2B2151}"/>
          </ac:spMkLst>
        </pc:spChg>
        <pc:spChg chg="add del">
          <ac:chgData name="V, Dharniha (Contractor)" userId="38b4bc92-d350-48d2-ada1-91844e3136a5" providerId="ADAL" clId="{31E5B5F8-DD23-4A78-898B-3F174C80A9F5}" dt="2024-02-14T08:47:16.295" v="145"/>
          <ac:spMkLst>
            <pc:docMk/>
            <pc:sldMk cId="3296379788" sldId="264"/>
            <ac:spMk id="96" creationId="{7FA2962B-21B6-4689-A95D-A8FF6ADE47F1}"/>
          </ac:spMkLst>
        </pc:spChg>
        <pc:spChg chg="add del">
          <ac:chgData name="V, Dharniha (Contractor)" userId="38b4bc92-d350-48d2-ada1-91844e3136a5" providerId="ADAL" clId="{31E5B5F8-DD23-4A78-898B-3F174C80A9F5}" dt="2024-02-14T08:47:16.295" v="145"/>
          <ac:spMkLst>
            <pc:docMk/>
            <pc:sldMk cId="3296379788" sldId="264"/>
            <ac:spMk id="107" creationId="{A00D2CE1-35C1-46E6-BD59-CEE668BD90F4}"/>
          </ac:spMkLst>
        </pc:spChg>
        <pc:spChg chg="add del">
          <ac:chgData name="V, Dharniha (Contractor)" userId="38b4bc92-d350-48d2-ada1-91844e3136a5" providerId="ADAL" clId="{31E5B5F8-DD23-4A78-898B-3F174C80A9F5}" dt="2024-02-14T08:47:16.295" v="145"/>
          <ac:spMkLst>
            <pc:docMk/>
            <pc:sldMk cId="3296379788" sldId="264"/>
            <ac:spMk id="112" creationId="{E18403B7-F2C7-4C07-8522-21C31910902C}"/>
          </ac:spMkLst>
        </pc:spChg>
        <pc:grpChg chg="add del">
          <ac:chgData name="V, Dharniha (Contractor)" userId="38b4bc92-d350-48d2-ada1-91844e3136a5" providerId="ADAL" clId="{31E5B5F8-DD23-4A78-898B-3F174C80A9F5}" dt="2024-02-14T07:18:14.844" v="39" actId="26606"/>
          <ac:grpSpMkLst>
            <pc:docMk/>
            <pc:sldMk cId="3296379788" sldId="264"/>
            <ac:grpSpMk id="42" creationId="{F0BC676B-D19A-44DB-910A-0C0E6D433979}"/>
          </ac:grpSpMkLst>
        </pc:grpChg>
        <pc:grpChg chg="add del">
          <ac:chgData name="V, Dharniha (Contractor)" userId="38b4bc92-d350-48d2-ada1-91844e3136a5" providerId="ADAL" clId="{31E5B5F8-DD23-4A78-898B-3F174C80A9F5}" dt="2024-02-14T07:18:22.962" v="43" actId="26606"/>
          <ac:grpSpMkLst>
            <pc:docMk/>
            <pc:sldMk cId="3296379788" sldId="264"/>
            <ac:grpSpMk id="60" creationId="{C5F6476F-D303-44D3-B30F-1BA348F0F64A}"/>
          </ac:grpSpMkLst>
        </pc:grpChg>
        <pc:grpChg chg="add del">
          <ac:chgData name="V, Dharniha (Contractor)" userId="38b4bc92-d350-48d2-ada1-91844e3136a5" providerId="ADAL" clId="{31E5B5F8-DD23-4A78-898B-3F174C80A9F5}" dt="2024-02-14T07:18:23.732" v="45" actId="26606"/>
          <ac:grpSpMkLst>
            <pc:docMk/>
            <pc:sldMk cId="3296379788" sldId="264"/>
            <ac:grpSpMk id="67" creationId="{A745280D-ED36-41FE-8EB1-CE597C99CFE8}"/>
          </ac:grpSpMkLst>
        </pc:grpChg>
        <pc:grpChg chg="add del">
          <ac:chgData name="V, Dharniha (Contractor)" userId="38b4bc92-d350-48d2-ada1-91844e3136a5" providerId="ADAL" clId="{31E5B5F8-DD23-4A78-898B-3F174C80A9F5}" dt="2024-02-14T07:18:23.732" v="45" actId="26606"/>
          <ac:grpSpMkLst>
            <pc:docMk/>
            <pc:sldMk cId="3296379788" sldId="264"/>
            <ac:grpSpMk id="72" creationId="{80E95A5C-1E97-41C3-9DEC-245FF6DEBF1F}"/>
          </ac:grpSpMkLst>
        </pc:grpChg>
        <pc:grpChg chg="add del">
          <ac:chgData name="V, Dharniha (Contractor)" userId="38b4bc92-d350-48d2-ada1-91844e3136a5" providerId="ADAL" clId="{31E5B5F8-DD23-4A78-898B-3F174C80A9F5}" dt="2024-02-14T07:18:23.732" v="45" actId="26606"/>
          <ac:grpSpMkLst>
            <pc:docMk/>
            <pc:sldMk cId="3296379788" sldId="264"/>
            <ac:grpSpMk id="78" creationId="{A58DCE86-9AE1-46D1-96D6-04B8B3EDF6FA}"/>
          </ac:grpSpMkLst>
        </pc:grpChg>
        <pc:grpChg chg="add del">
          <ac:chgData name="V, Dharniha (Contractor)" userId="38b4bc92-d350-48d2-ada1-91844e3136a5" providerId="ADAL" clId="{31E5B5F8-DD23-4A78-898B-3F174C80A9F5}" dt="2024-02-14T07:18:23.732" v="45" actId="26606"/>
          <ac:grpSpMkLst>
            <pc:docMk/>
            <pc:sldMk cId="3296379788" sldId="264"/>
            <ac:grpSpMk id="83" creationId="{23B58CC6-A99E-43AF-A467-256F19287FB8}"/>
          </ac:grpSpMkLst>
        </pc:grpChg>
        <pc:grpChg chg="add del">
          <ac:chgData name="V, Dharniha (Contractor)" userId="38b4bc92-d350-48d2-ada1-91844e3136a5" providerId="ADAL" clId="{31E5B5F8-DD23-4A78-898B-3F174C80A9F5}" dt="2024-02-14T08:47:16.295" v="145"/>
          <ac:grpSpMkLst>
            <pc:docMk/>
            <pc:sldMk cId="3296379788" sldId="264"/>
            <ac:grpSpMk id="97" creationId="{A745280D-ED36-41FE-8EB1-CE597C99CFE8}"/>
          </ac:grpSpMkLst>
        </pc:grpChg>
        <pc:grpChg chg="add del">
          <ac:chgData name="V, Dharniha (Contractor)" userId="38b4bc92-d350-48d2-ada1-91844e3136a5" providerId="ADAL" clId="{31E5B5F8-DD23-4A78-898B-3F174C80A9F5}" dt="2024-02-14T08:47:16.295" v="145"/>
          <ac:grpSpMkLst>
            <pc:docMk/>
            <pc:sldMk cId="3296379788" sldId="264"/>
            <ac:grpSpMk id="102" creationId="{80E95A5C-1E97-41C3-9DEC-245FF6DEBF1F}"/>
          </ac:grpSpMkLst>
        </pc:grpChg>
        <pc:grpChg chg="add del">
          <ac:chgData name="V, Dharniha (Contractor)" userId="38b4bc92-d350-48d2-ada1-91844e3136a5" providerId="ADAL" clId="{31E5B5F8-DD23-4A78-898B-3F174C80A9F5}" dt="2024-02-14T08:47:16.295" v="145"/>
          <ac:grpSpMkLst>
            <pc:docMk/>
            <pc:sldMk cId="3296379788" sldId="264"/>
            <ac:grpSpMk id="108" creationId="{A58DCE86-9AE1-46D1-96D6-04B8B3EDF6FA}"/>
          </ac:grpSpMkLst>
        </pc:grpChg>
        <pc:grpChg chg="add del">
          <ac:chgData name="V, Dharniha (Contractor)" userId="38b4bc92-d350-48d2-ada1-91844e3136a5" providerId="ADAL" clId="{31E5B5F8-DD23-4A78-898B-3F174C80A9F5}" dt="2024-02-14T08:47:16.295" v="145"/>
          <ac:grpSpMkLst>
            <pc:docMk/>
            <pc:sldMk cId="3296379788" sldId="264"/>
            <ac:grpSpMk id="113" creationId="{23B58CC6-A99E-43AF-A467-256F19287FB8}"/>
          </ac:grpSpMkLst>
        </pc:grpChg>
        <pc:graphicFrameChg chg="add del">
          <ac:chgData name="V, Dharniha (Contractor)" userId="38b4bc92-d350-48d2-ada1-91844e3136a5" providerId="ADAL" clId="{31E5B5F8-DD23-4A78-898B-3F174C80A9F5}" dt="2024-02-14T07:17:53.918" v="29" actId="26606"/>
          <ac:graphicFrameMkLst>
            <pc:docMk/>
            <pc:sldMk cId="3296379788" sldId="264"/>
            <ac:graphicFrameMk id="5" creationId="{FC6D2ADE-B1B0-C83A-FA96-52CC56D6EAE1}"/>
          </ac:graphicFrameMkLst>
        </pc:graphicFrameChg>
        <pc:graphicFrameChg chg="add del">
          <ac:chgData name="V, Dharniha (Contractor)" userId="38b4bc92-d350-48d2-ada1-91844e3136a5" providerId="ADAL" clId="{31E5B5F8-DD23-4A78-898B-3F174C80A9F5}" dt="2024-02-14T07:18:23.732" v="45" actId="26606"/>
          <ac:graphicFrameMkLst>
            <pc:docMk/>
            <pc:sldMk cId="3296379788" sldId="264"/>
            <ac:graphicFrameMk id="87" creationId="{679815C6-7CD1-7B24-3000-FA5DF1B59D3A}"/>
          </ac:graphicFrameMkLst>
        </pc:graphicFrameChg>
        <pc:graphicFrameChg chg="add del">
          <ac:chgData name="V, Dharniha (Contractor)" userId="38b4bc92-d350-48d2-ada1-91844e3136a5" providerId="ADAL" clId="{31E5B5F8-DD23-4A78-898B-3F174C80A9F5}" dt="2024-02-14T07:18:25.512" v="47" actId="26606"/>
          <ac:graphicFrameMkLst>
            <pc:docMk/>
            <pc:sldMk cId="3296379788" sldId="264"/>
            <ac:graphicFrameMk id="93" creationId="{0CF7D7CB-9564-2F77-9BA6-B5A324E69FC3}"/>
          </ac:graphicFrameMkLst>
        </pc:graphicFrameChg>
        <pc:graphicFrameChg chg="add del mod">
          <ac:chgData name="V, Dharniha (Contractor)" userId="38b4bc92-d350-48d2-ada1-91844e3136a5" providerId="ADAL" clId="{31E5B5F8-DD23-4A78-898B-3F174C80A9F5}" dt="2024-02-14T07:21:38.403" v="65"/>
          <ac:graphicFrameMkLst>
            <pc:docMk/>
            <pc:sldMk cId="3296379788" sldId="264"/>
            <ac:graphicFrameMk id="117" creationId="{679815C6-7CD1-7B24-3000-FA5DF1B59D3A}"/>
          </ac:graphicFrameMkLst>
        </pc:graphicFrameChg>
        <pc:picChg chg="add del">
          <ac:chgData name="V, Dharniha (Contractor)" userId="38b4bc92-d350-48d2-ada1-91844e3136a5" providerId="ADAL" clId="{31E5B5F8-DD23-4A78-898B-3F174C80A9F5}" dt="2024-02-14T07:18:16.872" v="41" actId="26606"/>
          <ac:picMkLst>
            <pc:docMk/>
            <pc:sldMk cId="3296379788" sldId="264"/>
            <ac:picMk id="7" creationId="{83D60B31-A2D8-05F6-DCED-FBE10938D965}"/>
          </ac:picMkLst>
        </pc:picChg>
        <pc:picChg chg="add del">
          <ac:chgData name="V, Dharniha (Contractor)" userId="38b4bc92-d350-48d2-ada1-91844e3136a5" providerId="ADAL" clId="{31E5B5F8-DD23-4A78-898B-3F174C80A9F5}" dt="2024-02-14T07:18:22.962" v="43" actId="26606"/>
          <ac:picMkLst>
            <pc:docMk/>
            <pc:sldMk cId="3296379788" sldId="264"/>
            <ac:picMk id="58" creationId="{F2EF027D-D081-022C-BA1F-8CD7B573AE7F}"/>
          </ac:picMkLst>
        </pc:picChg>
        <pc:cxnChg chg="add del">
          <ac:chgData name="V, Dharniha (Contractor)" userId="38b4bc92-d350-48d2-ada1-91844e3136a5" providerId="ADAL" clId="{31E5B5F8-DD23-4A78-898B-3F174C80A9F5}" dt="2024-02-14T07:18:08.706" v="37" actId="26606"/>
          <ac:cxnSpMkLst>
            <pc:docMk/>
            <pc:sldMk cId="3296379788" sldId="264"/>
            <ac:cxnSpMk id="37" creationId="{23AAC9B5-8015-485C-ACF9-A750390E9A56}"/>
          </ac:cxnSpMkLst>
        </pc:cxnChg>
      </pc:sldChg>
      <pc:sldChg chg="addSp delSp modSp new mod setBg setClrOvrMap">
        <pc:chgData name="V, Dharniha (Contractor)" userId="38b4bc92-d350-48d2-ada1-91844e3136a5" providerId="ADAL" clId="{31E5B5F8-DD23-4A78-898B-3F174C80A9F5}" dt="2024-02-14T09:02:26.743" v="184" actId="2710"/>
        <pc:sldMkLst>
          <pc:docMk/>
          <pc:sldMk cId="2216720863" sldId="265"/>
        </pc:sldMkLst>
        <pc:spChg chg="mod">
          <ac:chgData name="V, Dharniha (Contractor)" userId="38b4bc92-d350-48d2-ada1-91844e3136a5" providerId="ADAL" clId="{31E5B5F8-DD23-4A78-898B-3F174C80A9F5}" dt="2024-02-14T09:01:57.410" v="183" actId="26606"/>
          <ac:spMkLst>
            <pc:docMk/>
            <pc:sldMk cId="2216720863" sldId="265"/>
            <ac:spMk id="2" creationId="{3E6DFF13-0034-2495-D223-4A082FFEC9A2}"/>
          </ac:spMkLst>
        </pc:spChg>
        <pc:spChg chg="add del mod ord">
          <ac:chgData name="V, Dharniha (Contractor)" userId="38b4bc92-d350-48d2-ada1-91844e3136a5" providerId="ADAL" clId="{31E5B5F8-DD23-4A78-898B-3F174C80A9F5}" dt="2024-02-14T09:02:26.743" v="184" actId="2710"/>
          <ac:spMkLst>
            <pc:docMk/>
            <pc:sldMk cId="2216720863" sldId="265"/>
            <ac:spMk id="3" creationId="{53B02C58-3D68-5EBA-CFE8-C67E5DA3B453}"/>
          </ac:spMkLst>
        </pc:spChg>
        <pc:spChg chg="add">
          <ac:chgData name="V, Dharniha (Contractor)" userId="38b4bc92-d350-48d2-ada1-91844e3136a5" providerId="ADAL" clId="{31E5B5F8-DD23-4A78-898B-3F174C80A9F5}" dt="2024-02-14T08:52:05.728" v="148"/>
          <ac:spMkLst>
            <pc:docMk/>
            <pc:sldMk cId="2216720863" sldId="265"/>
            <ac:spMk id="4" creationId="{3F4849D6-9F25-9796-F7FF-588E88BAD73D}"/>
          </ac:spMkLst>
        </pc:spChg>
        <pc:spChg chg="add mod">
          <ac:chgData name="V, Dharniha (Contractor)" userId="38b4bc92-d350-48d2-ada1-91844e3136a5" providerId="ADAL" clId="{31E5B5F8-DD23-4A78-898B-3F174C80A9F5}" dt="2024-02-14T08:52:30.248" v="149"/>
          <ac:spMkLst>
            <pc:docMk/>
            <pc:sldMk cId="2216720863" sldId="265"/>
            <ac:spMk id="6" creationId="{524FF53D-E543-149E-763E-6BF4D565C6CD}"/>
          </ac:spMkLst>
        </pc:spChg>
        <pc:spChg chg="add del">
          <ac:chgData name="V, Dharniha (Contractor)" userId="38b4bc92-d350-48d2-ada1-91844e3136a5" providerId="ADAL" clId="{31E5B5F8-DD23-4A78-898B-3F174C80A9F5}" dt="2024-02-14T07:31:44.399" v="121" actId="26606"/>
          <ac:spMkLst>
            <pc:docMk/>
            <pc:sldMk cId="2216720863" sldId="265"/>
            <ac:spMk id="8" creationId="{53B02C58-3D68-5EBA-CFE8-C67E5DA3B453}"/>
          </ac:spMkLst>
        </pc:spChg>
        <pc:spChg chg="add del mod">
          <ac:chgData name="V, Dharniha (Contractor)" userId="38b4bc92-d350-48d2-ada1-91844e3136a5" providerId="ADAL" clId="{31E5B5F8-DD23-4A78-898B-3F174C80A9F5}" dt="2024-02-14T08:53:11.659" v="152" actId="21"/>
          <ac:spMkLst>
            <pc:docMk/>
            <pc:sldMk cId="2216720863" sldId="265"/>
            <ac:spMk id="9" creationId="{85CC05C3-D668-E281-A894-56F1911EE36B}"/>
          </ac:spMkLst>
        </pc:spChg>
        <pc:spChg chg="add del">
          <ac:chgData name="V, Dharniha (Contractor)" userId="38b4bc92-d350-48d2-ada1-91844e3136a5" providerId="ADAL" clId="{31E5B5F8-DD23-4A78-898B-3F174C80A9F5}" dt="2024-02-14T07:31:44.399" v="121" actId="26606"/>
          <ac:spMkLst>
            <pc:docMk/>
            <pc:sldMk cId="2216720863" sldId="265"/>
            <ac:spMk id="10" creationId="{EDDBB197-D710-4A4F-A9CA-FD2177498BE8}"/>
          </ac:spMkLst>
        </pc:spChg>
        <pc:spChg chg="add mod">
          <ac:chgData name="V, Dharniha (Contractor)" userId="38b4bc92-d350-48d2-ada1-91844e3136a5" providerId="ADAL" clId="{31E5B5F8-DD23-4A78-898B-3F174C80A9F5}" dt="2024-02-14T08:53:22.264" v="153"/>
          <ac:spMkLst>
            <pc:docMk/>
            <pc:sldMk cId="2216720863" sldId="265"/>
            <ac:spMk id="11" creationId="{C2477459-4B28-BC0F-8402-E76860D901EB}"/>
          </ac:spMkLst>
        </pc:spChg>
        <pc:spChg chg="add del">
          <ac:chgData name="V, Dharniha (Contractor)" userId="38b4bc92-d350-48d2-ada1-91844e3136a5" providerId="ADAL" clId="{31E5B5F8-DD23-4A78-898B-3F174C80A9F5}" dt="2024-02-14T07:31:44.399" v="121" actId="26606"/>
          <ac:spMkLst>
            <pc:docMk/>
            <pc:sldMk cId="2216720863" sldId="265"/>
            <ac:spMk id="12" creationId="{975D1CFA-2CDB-4B64-BD9F-85744E8DA12F}"/>
          </ac:spMkLst>
        </pc:spChg>
        <pc:spChg chg="add del">
          <ac:chgData name="V, Dharniha (Contractor)" userId="38b4bc92-d350-48d2-ada1-91844e3136a5" providerId="ADAL" clId="{31E5B5F8-DD23-4A78-898B-3F174C80A9F5}" dt="2024-02-14T08:57:42.223" v="176" actId="26606"/>
          <ac:spMkLst>
            <pc:docMk/>
            <pc:sldMk cId="2216720863" sldId="265"/>
            <ac:spMk id="8196" creationId="{F541DB91-0B10-46D9-B34B-7BFF9602606D}"/>
          </ac:spMkLst>
        </pc:spChg>
        <pc:spChg chg="add del">
          <ac:chgData name="V, Dharniha (Contractor)" userId="38b4bc92-d350-48d2-ada1-91844e3136a5" providerId="ADAL" clId="{31E5B5F8-DD23-4A78-898B-3F174C80A9F5}" dt="2024-02-14T08:57:42.223" v="176" actId="26606"/>
          <ac:spMkLst>
            <pc:docMk/>
            <pc:sldMk cId="2216720863" sldId="265"/>
            <ac:spMk id="8197" creationId="{9CF7FE1C-8BC5-4B0C-A2BC-93AB72C90FDD}"/>
          </ac:spMkLst>
        </pc:spChg>
        <pc:spChg chg="add del">
          <ac:chgData name="V, Dharniha (Contractor)" userId="38b4bc92-d350-48d2-ada1-91844e3136a5" providerId="ADAL" clId="{31E5B5F8-DD23-4A78-898B-3F174C80A9F5}" dt="2024-02-14T08:45:55.450" v="130" actId="26606"/>
          <ac:spMkLst>
            <pc:docMk/>
            <pc:sldMk cId="2216720863" sldId="265"/>
            <ac:spMk id="8199" creationId="{B6FACB3C-9069-4791-BC5C-0DB7CD19B853}"/>
          </ac:spMkLst>
        </pc:spChg>
        <pc:spChg chg="add del">
          <ac:chgData name="V, Dharniha (Contractor)" userId="38b4bc92-d350-48d2-ada1-91844e3136a5" providerId="ADAL" clId="{31E5B5F8-DD23-4A78-898B-3F174C80A9F5}" dt="2024-02-14T09:01:57.410" v="183" actId="26606"/>
          <ac:spMkLst>
            <pc:docMk/>
            <pc:sldMk cId="2216720863" sldId="265"/>
            <ac:spMk id="8200" creationId="{C4285719-470E-454C-AF62-8323075F1F5B}"/>
          </ac:spMkLst>
        </pc:spChg>
        <pc:spChg chg="add del">
          <ac:chgData name="V, Dharniha (Contractor)" userId="38b4bc92-d350-48d2-ada1-91844e3136a5" providerId="ADAL" clId="{31E5B5F8-DD23-4A78-898B-3F174C80A9F5}" dt="2024-02-14T08:45:55.450" v="130" actId="26606"/>
          <ac:spMkLst>
            <pc:docMk/>
            <pc:sldMk cId="2216720863" sldId="265"/>
            <ac:spMk id="8201" creationId="{71F2038E-D777-4B76-81DD-DD13EE91B9DD}"/>
          </ac:spMkLst>
        </pc:spChg>
        <pc:spChg chg="add del">
          <ac:chgData name="V, Dharniha (Contractor)" userId="38b4bc92-d350-48d2-ada1-91844e3136a5" providerId="ADAL" clId="{31E5B5F8-DD23-4A78-898B-3F174C80A9F5}" dt="2024-02-14T08:56:55.486" v="159" actId="26606"/>
          <ac:spMkLst>
            <pc:docMk/>
            <pc:sldMk cId="2216720863" sldId="265"/>
            <ac:spMk id="8202" creationId="{8FC9BE17-9A7B-462D-AE50-3D8777387304}"/>
          </ac:spMkLst>
        </pc:spChg>
        <pc:spChg chg="add del">
          <ac:chgData name="V, Dharniha (Contractor)" userId="38b4bc92-d350-48d2-ada1-91844e3136a5" providerId="ADAL" clId="{31E5B5F8-DD23-4A78-898B-3F174C80A9F5}" dt="2024-02-14T08:56:55.486" v="159" actId="26606"/>
          <ac:spMkLst>
            <pc:docMk/>
            <pc:sldMk cId="2216720863" sldId="265"/>
            <ac:spMk id="8204" creationId="{3EBE8569-6AEC-4B8C-8D53-2DE337CDBA65}"/>
          </ac:spMkLst>
        </pc:spChg>
        <pc:spChg chg="add del">
          <ac:chgData name="V, Dharniha (Contractor)" userId="38b4bc92-d350-48d2-ada1-91844e3136a5" providerId="ADAL" clId="{31E5B5F8-DD23-4A78-898B-3F174C80A9F5}" dt="2024-02-14T09:01:57.410" v="183" actId="26606"/>
          <ac:spMkLst>
            <pc:docMk/>
            <pc:sldMk cId="2216720863" sldId="265"/>
            <ac:spMk id="8205" creationId="{CD9FE4EF-C4D8-49A0-B2FF-81D8DB7D8A24}"/>
          </ac:spMkLst>
        </pc:spChg>
        <pc:spChg chg="add del">
          <ac:chgData name="V, Dharniha (Contractor)" userId="38b4bc92-d350-48d2-ada1-91844e3136a5" providerId="ADAL" clId="{31E5B5F8-DD23-4A78-898B-3F174C80A9F5}" dt="2024-02-14T08:56:55.486" v="159" actId="26606"/>
          <ac:spMkLst>
            <pc:docMk/>
            <pc:sldMk cId="2216720863" sldId="265"/>
            <ac:spMk id="8206" creationId="{55D4142C-5077-457F-A6AD-3FECFDB39685}"/>
          </ac:spMkLst>
        </pc:spChg>
        <pc:spChg chg="add del">
          <ac:chgData name="V, Dharniha (Contractor)" userId="38b4bc92-d350-48d2-ada1-91844e3136a5" providerId="ADAL" clId="{31E5B5F8-DD23-4A78-898B-3F174C80A9F5}" dt="2024-02-14T09:01:57.410" v="183" actId="26606"/>
          <ac:spMkLst>
            <pc:docMk/>
            <pc:sldMk cId="2216720863" sldId="265"/>
            <ac:spMk id="8207" creationId="{4300840D-0A0B-4512-BACA-B439D5B9C57C}"/>
          </ac:spMkLst>
        </pc:spChg>
        <pc:spChg chg="add del">
          <ac:chgData name="V, Dharniha (Contractor)" userId="38b4bc92-d350-48d2-ada1-91844e3136a5" providerId="ADAL" clId="{31E5B5F8-DD23-4A78-898B-3F174C80A9F5}" dt="2024-02-14T08:56:55.486" v="159" actId="26606"/>
          <ac:spMkLst>
            <pc:docMk/>
            <pc:sldMk cId="2216720863" sldId="265"/>
            <ac:spMk id="8208" creationId="{7A5F0580-5EE9-419F-96EE-B6529EF6E7D0}"/>
          </ac:spMkLst>
        </pc:spChg>
        <pc:spChg chg="add del">
          <ac:chgData name="V, Dharniha (Contractor)" userId="38b4bc92-d350-48d2-ada1-91844e3136a5" providerId="ADAL" clId="{31E5B5F8-DD23-4A78-898B-3F174C80A9F5}" dt="2024-02-14T08:47:15.699" v="144" actId="26606"/>
          <ac:spMkLst>
            <pc:docMk/>
            <pc:sldMk cId="2216720863" sldId="265"/>
            <ac:spMk id="8209" creationId="{12609869-9E80-471B-A487-A53288E0E791}"/>
          </ac:spMkLst>
        </pc:spChg>
        <pc:spChg chg="add del">
          <ac:chgData name="V, Dharniha (Contractor)" userId="38b4bc92-d350-48d2-ada1-91844e3136a5" providerId="ADAL" clId="{31E5B5F8-DD23-4A78-898B-3F174C80A9F5}" dt="2024-02-14T08:47:15.699" v="144" actId="26606"/>
          <ac:spMkLst>
            <pc:docMk/>
            <pc:sldMk cId="2216720863" sldId="265"/>
            <ac:spMk id="8210" creationId="{7004738A-9D34-43E8-97D2-CA0EED4F8BE0}"/>
          </ac:spMkLst>
        </pc:spChg>
        <pc:spChg chg="add del">
          <ac:chgData name="V, Dharniha (Contractor)" userId="38b4bc92-d350-48d2-ada1-91844e3136a5" providerId="ADAL" clId="{31E5B5F8-DD23-4A78-898B-3F174C80A9F5}" dt="2024-02-14T08:47:15.699" v="144" actId="26606"/>
          <ac:spMkLst>
            <pc:docMk/>
            <pc:sldMk cId="2216720863" sldId="265"/>
            <ac:spMk id="8211" creationId="{B8B8D07F-F13E-443E-BA68-2D26672D76B9}"/>
          </ac:spMkLst>
        </pc:spChg>
        <pc:spChg chg="add del">
          <ac:chgData name="V, Dharniha (Contractor)" userId="38b4bc92-d350-48d2-ada1-91844e3136a5" providerId="ADAL" clId="{31E5B5F8-DD23-4A78-898B-3F174C80A9F5}" dt="2024-02-14T08:47:15.699" v="144" actId="26606"/>
          <ac:spMkLst>
            <pc:docMk/>
            <pc:sldMk cId="2216720863" sldId="265"/>
            <ac:spMk id="8212" creationId="{2813A4FA-24A5-41ED-A534-3807D1B2F344}"/>
          </ac:spMkLst>
        </pc:spChg>
        <pc:spChg chg="add del">
          <ac:chgData name="V, Dharniha (Contractor)" userId="38b4bc92-d350-48d2-ada1-91844e3136a5" providerId="ADAL" clId="{31E5B5F8-DD23-4A78-898B-3F174C80A9F5}" dt="2024-02-14T08:47:15.699" v="144" actId="26606"/>
          <ac:spMkLst>
            <pc:docMk/>
            <pc:sldMk cId="2216720863" sldId="265"/>
            <ac:spMk id="8213" creationId="{C3944F27-CA70-4E84-A51A-E6BF89558979}"/>
          </ac:spMkLst>
        </pc:spChg>
        <pc:spChg chg="add del">
          <ac:chgData name="V, Dharniha (Contractor)" userId="38b4bc92-d350-48d2-ada1-91844e3136a5" providerId="ADAL" clId="{31E5B5F8-DD23-4A78-898B-3F174C80A9F5}" dt="2024-02-14T08:57:21.257" v="173" actId="26606"/>
          <ac:spMkLst>
            <pc:docMk/>
            <pc:sldMk cId="2216720863" sldId="265"/>
            <ac:spMk id="8214" creationId="{9AA72BD9-2C5A-4EDC-931F-5AA08EACA0F3}"/>
          </ac:spMkLst>
        </pc:spChg>
        <pc:spChg chg="add del">
          <ac:chgData name="V, Dharniha (Contractor)" userId="38b4bc92-d350-48d2-ada1-91844e3136a5" providerId="ADAL" clId="{31E5B5F8-DD23-4A78-898B-3F174C80A9F5}" dt="2024-02-14T08:57:21.257" v="173" actId="26606"/>
          <ac:spMkLst>
            <pc:docMk/>
            <pc:sldMk cId="2216720863" sldId="265"/>
            <ac:spMk id="8215" creationId="{DD3981AC-7B61-4947-BCF3-F7AA7FA385B9}"/>
          </ac:spMkLst>
        </pc:spChg>
        <pc:spChg chg="add del">
          <ac:chgData name="V, Dharniha (Contractor)" userId="38b4bc92-d350-48d2-ada1-91844e3136a5" providerId="ADAL" clId="{31E5B5F8-DD23-4A78-898B-3F174C80A9F5}" dt="2024-02-14T08:57:21.257" v="173" actId="26606"/>
          <ac:spMkLst>
            <pc:docMk/>
            <pc:sldMk cId="2216720863" sldId="265"/>
            <ac:spMk id="8216" creationId="{55D4142C-5077-457F-A6AD-3FECFDB39685}"/>
          </ac:spMkLst>
        </pc:spChg>
        <pc:spChg chg="add del">
          <ac:chgData name="V, Dharniha (Contractor)" userId="38b4bc92-d350-48d2-ada1-91844e3136a5" providerId="ADAL" clId="{31E5B5F8-DD23-4A78-898B-3F174C80A9F5}" dt="2024-02-14T08:57:21.257" v="173" actId="26606"/>
          <ac:spMkLst>
            <pc:docMk/>
            <pc:sldMk cId="2216720863" sldId="265"/>
            <ac:spMk id="8217" creationId="{7A5F0580-5EE9-419F-96EE-B6529EF6E7D0}"/>
          </ac:spMkLst>
        </pc:spChg>
        <pc:spChg chg="add del">
          <ac:chgData name="V, Dharniha (Contractor)" userId="38b4bc92-d350-48d2-ada1-91844e3136a5" providerId="ADAL" clId="{31E5B5F8-DD23-4A78-898B-3F174C80A9F5}" dt="2024-02-14T08:46:42.561" v="135" actId="26606"/>
          <ac:spMkLst>
            <pc:docMk/>
            <pc:sldMk cId="2216720863" sldId="265"/>
            <ac:spMk id="8218" creationId="{B6FACB3C-9069-4791-BC5C-0DB7CD19B853}"/>
          </ac:spMkLst>
        </pc:spChg>
        <pc:spChg chg="add del">
          <ac:chgData name="V, Dharniha (Contractor)" userId="38b4bc92-d350-48d2-ada1-91844e3136a5" providerId="ADAL" clId="{31E5B5F8-DD23-4A78-898B-3F174C80A9F5}" dt="2024-02-14T08:57:02.960" v="163" actId="26606"/>
          <ac:spMkLst>
            <pc:docMk/>
            <pc:sldMk cId="2216720863" sldId="265"/>
            <ac:spMk id="8219" creationId="{C0763A76-9F1C-4FC5-82B7-DD475DA461B2}"/>
          </ac:spMkLst>
        </pc:spChg>
        <pc:spChg chg="add del">
          <ac:chgData name="V, Dharniha (Contractor)" userId="38b4bc92-d350-48d2-ada1-91844e3136a5" providerId="ADAL" clId="{31E5B5F8-DD23-4A78-898B-3F174C80A9F5}" dt="2024-02-14T08:46:42.561" v="135" actId="26606"/>
          <ac:spMkLst>
            <pc:docMk/>
            <pc:sldMk cId="2216720863" sldId="265"/>
            <ac:spMk id="8220" creationId="{71F2038E-D777-4B76-81DD-DD13EE91B9DD}"/>
          </ac:spMkLst>
        </pc:spChg>
        <pc:spChg chg="add del">
          <ac:chgData name="V, Dharniha (Contractor)" userId="38b4bc92-d350-48d2-ada1-91844e3136a5" providerId="ADAL" clId="{31E5B5F8-DD23-4A78-898B-3F174C80A9F5}" dt="2024-02-14T08:57:02.960" v="163" actId="26606"/>
          <ac:spMkLst>
            <pc:docMk/>
            <pc:sldMk cId="2216720863" sldId="265"/>
            <ac:spMk id="8221" creationId="{E81BF4F6-F2CF-4984-9D14-D6966D92F99F}"/>
          </ac:spMkLst>
        </pc:spChg>
        <pc:spChg chg="add del">
          <ac:chgData name="V, Dharniha (Contractor)" userId="38b4bc92-d350-48d2-ada1-91844e3136a5" providerId="ADAL" clId="{31E5B5F8-DD23-4A78-898B-3F174C80A9F5}" dt="2024-02-14T08:57:05.599" v="165" actId="26606"/>
          <ac:spMkLst>
            <pc:docMk/>
            <pc:sldMk cId="2216720863" sldId="265"/>
            <ac:spMk id="8223" creationId="{9D25F302-27C5-414F-97F8-6EA0A6C028BA}"/>
          </ac:spMkLst>
        </pc:spChg>
        <pc:spChg chg="add del">
          <ac:chgData name="V, Dharniha (Contractor)" userId="38b4bc92-d350-48d2-ada1-91844e3136a5" providerId="ADAL" clId="{31E5B5F8-DD23-4A78-898B-3F174C80A9F5}" dt="2024-02-14T08:46:50.549" v="139" actId="26606"/>
          <ac:spMkLst>
            <pc:docMk/>
            <pc:sldMk cId="2216720863" sldId="265"/>
            <ac:spMk id="8224" creationId="{2813A4FA-24A5-41ED-A534-3807D1B2F344}"/>
          </ac:spMkLst>
        </pc:spChg>
        <pc:spChg chg="add del">
          <ac:chgData name="V, Dharniha (Contractor)" userId="38b4bc92-d350-48d2-ada1-91844e3136a5" providerId="ADAL" clId="{31E5B5F8-DD23-4A78-898B-3F174C80A9F5}" dt="2024-02-14T08:57:05.599" v="165" actId="26606"/>
          <ac:spMkLst>
            <pc:docMk/>
            <pc:sldMk cId="2216720863" sldId="265"/>
            <ac:spMk id="8225" creationId="{830A36F8-48C2-4842-A87B-8CE8DF4E7FD2}"/>
          </ac:spMkLst>
        </pc:spChg>
        <pc:spChg chg="add del">
          <ac:chgData name="V, Dharniha (Contractor)" userId="38b4bc92-d350-48d2-ada1-91844e3136a5" providerId="ADAL" clId="{31E5B5F8-DD23-4A78-898B-3F174C80A9F5}" dt="2024-02-14T08:46:50.549" v="139" actId="26606"/>
          <ac:spMkLst>
            <pc:docMk/>
            <pc:sldMk cId="2216720863" sldId="265"/>
            <ac:spMk id="8226" creationId="{C3944F27-CA70-4E84-A51A-E6BF89558979}"/>
          </ac:spMkLst>
        </pc:spChg>
        <pc:spChg chg="add del">
          <ac:chgData name="V, Dharniha (Contractor)" userId="38b4bc92-d350-48d2-ada1-91844e3136a5" providerId="ADAL" clId="{31E5B5F8-DD23-4A78-898B-3F174C80A9F5}" dt="2024-02-14T08:57:05.599" v="165" actId="26606"/>
          <ac:spMkLst>
            <pc:docMk/>
            <pc:sldMk cId="2216720863" sldId="265"/>
            <ac:spMk id="8227" creationId="{8F451A30-466B-4996-9BA5-CD6ABCC6D558}"/>
          </ac:spMkLst>
        </pc:spChg>
        <pc:spChg chg="add del">
          <ac:chgData name="V, Dharniha (Contractor)" userId="38b4bc92-d350-48d2-ada1-91844e3136a5" providerId="ADAL" clId="{31E5B5F8-DD23-4A78-898B-3F174C80A9F5}" dt="2024-02-14T08:46:44.586" v="137" actId="26606"/>
          <ac:spMkLst>
            <pc:docMk/>
            <pc:sldMk cId="2216720863" sldId="265"/>
            <ac:spMk id="8228" creationId="{45D37F4E-DDB4-456B-97E0-9937730A039F}"/>
          </ac:spMkLst>
        </pc:spChg>
        <pc:spChg chg="add del">
          <ac:chgData name="V, Dharniha (Contractor)" userId="38b4bc92-d350-48d2-ada1-91844e3136a5" providerId="ADAL" clId="{31E5B5F8-DD23-4A78-898B-3F174C80A9F5}" dt="2024-02-14T08:46:44.586" v="137" actId="26606"/>
          <ac:spMkLst>
            <pc:docMk/>
            <pc:sldMk cId="2216720863" sldId="265"/>
            <ac:spMk id="8229" creationId="{B2DD41CD-8F47-4F56-AD12-4E2FF7696987}"/>
          </ac:spMkLst>
        </pc:spChg>
        <pc:spChg chg="add del">
          <ac:chgData name="V, Dharniha (Contractor)" userId="38b4bc92-d350-48d2-ada1-91844e3136a5" providerId="ADAL" clId="{31E5B5F8-DD23-4A78-898B-3F174C80A9F5}" dt="2024-02-14T08:57:07.531" v="167" actId="26606"/>
          <ac:spMkLst>
            <pc:docMk/>
            <pc:sldMk cId="2216720863" sldId="265"/>
            <ac:spMk id="8230" creationId="{38FAA1A1-D861-433F-88FA-1E9D6FD31D11}"/>
          </ac:spMkLst>
        </pc:spChg>
        <pc:spChg chg="add del">
          <ac:chgData name="V, Dharniha (Contractor)" userId="38b4bc92-d350-48d2-ada1-91844e3136a5" providerId="ADAL" clId="{31E5B5F8-DD23-4A78-898B-3F174C80A9F5}" dt="2024-02-14T08:46:50.549" v="139" actId="26606"/>
          <ac:spMkLst>
            <pc:docMk/>
            <pc:sldMk cId="2216720863" sldId="265"/>
            <ac:spMk id="8231" creationId="{12609869-9E80-471B-A487-A53288E0E791}"/>
          </ac:spMkLst>
        </pc:spChg>
        <pc:spChg chg="add del">
          <ac:chgData name="V, Dharniha (Contractor)" userId="38b4bc92-d350-48d2-ada1-91844e3136a5" providerId="ADAL" clId="{31E5B5F8-DD23-4A78-898B-3F174C80A9F5}" dt="2024-02-14T08:46:50.549" v="139" actId="26606"/>
          <ac:spMkLst>
            <pc:docMk/>
            <pc:sldMk cId="2216720863" sldId="265"/>
            <ac:spMk id="8232" creationId="{7004738A-9D34-43E8-97D2-CA0EED4F8BE0}"/>
          </ac:spMkLst>
        </pc:spChg>
        <pc:spChg chg="add del">
          <ac:chgData name="V, Dharniha (Contractor)" userId="38b4bc92-d350-48d2-ada1-91844e3136a5" providerId="ADAL" clId="{31E5B5F8-DD23-4A78-898B-3F174C80A9F5}" dt="2024-02-14T08:46:50.549" v="139" actId="26606"/>
          <ac:spMkLst>
            <pc:docMk/>
            <pc:sldMk cId="2216720863" sldId="265"/>
            <ac:spMk id="8233" creationId="{B8B8D07F-F13E-443E-BA68-2D26672D76B9}"/>
          </ac:spMkLst>
        </pc:spChg>
        <pc:spChg chg="add del">
          <ac:chgData name="V, Dharniha (Contractor)" userId="38b4bc92-d350-48d2-ada1-91844e3136a5" providerId="ADAL" clId="{31E5B5F8-DD23-4A78-898B-3F174C80A9F5}" dt="2024-02-14T08:57:07.531" v="167" actId="26606"/>
          <ac:spMkLst>
            <pc:docMk/>
            <pc:sldMk cId="2216720863" sldId="265"/>
            <ac:spMk id="8234" creationId="{2E17E911-875F-4DE5-8699-99D9F1805A5D}"/>
          </ac:spMkLst>
        </pc:spChg>
        <pc:spChg chg="add del">
          <ac:chgData name="V, Dharniha (Contractor)" userId="38b4bc92-d350-48d2-ada1-91844e3136a5" providerId="ADAL" clId="{31E5B5F8-DD23-4A78-898B-3F174C80A9F5}" dt="2024-02-14T08:47:13.766" v="143" actId="26606"/>
          <ac:spMkLst>
            <pc:docMk/>
            <pc:sldMk cId="2216720863" sldId="265"/>
            <ac:spMk id="8235" creationId="{0E3596DD-156A-473E-9BB3-C6A29F7574E9}"/>
          </ac:spMkLst>
        </pc:spChg>
        <pc:spChg chg="add del">
          <ac:chgData name="V, Dharniha (Contractor)" userId="38b4bc92-d350-48d2-ada1-91844e3136a5" providerId="ADAL" clId="{31E5B5F8-DD23-4A78-898B-3F174C80A9F5}" dt="2024-02-14T08:47:13.766" v="143" actId="26606"/>
          <ac:spMkLst>
            <pc:docMk/>
            <pc:sldMk cId="2216720863" sldId="265"/>
            <ac:spMk id="8236" creationId="{2C46C4D6-C474-4E92-B52E-944C1118F7B6}"/>
          </ac:spMkLst>
        </pc:spChg>
        <pc:spChg chg="add del">
          <ac:chgData name="V, Dharniha (Contractor)" userId="38b4bc92-d350-48d2-ada1-91844e3136a5" providerId="ADAL" clId="{31E5B5F8-DD23-4A78-898B-3F174C80A9F5}" dt="2024-02-14T08:57:07.531" v="167" actId="26606"/>
          <ac:spMkLst>
            <pc:docMk/>
            <pc:sldMk cId="2216720863" sldId="265"/>
            <ac:spMk id="8237" creationId="{CD9FE4EF-C4D8-49A0-B2FF-81D8DB7D8A24}"/>
          </ac:spMkLst>
        </pc:spChg>
        <pc:spChg chg="add del">
          <ac:chgData name="V, Dharniha (Contractor)" userId="38b4bc92-d350-48d2-ada1-91844e3136a5" providerId="ADAL" clId="{31E5B5F8-DD23-4A78-898B-3F174C80A9F5}" dt="2024-02-14T08:57:07.531" v="167" actId="26606"/>
          <ac:spMkLst>
            <pc:docMk/>
            <pc:sldMk cId="2216720863" sldId="265"/>
            <ac:spMk id="8238" creationId="{4300840D-0A0B-4512-BACA-B439D5B9C57C}"/>
          </ac:spMkLst>
        </pc:spChg>
        <pc:spChg chg="add del">
          <ac:chgData name="V, Dharniha (Contractor)" userId="38b4bc92-d350-48d2-ada1-91844e3136a5" providerId="ADAL" clId="{31E5B5F8-DD23-4A78-898B-3F174C80A9F5}" dt="2024-02-14T08:57:07.531" v="167" actId="26606"/>
          <ac:spMkLst>
            <pc:docMk/>
            <pc:sldMk cId="2216720863" sldId="265"/>
            <ac:spMk id="8239" creationId="{D2B78728-A580-49A7-84F9-6EF6F583ADE0}"/>
          </ac:spMkLst>
        </pc:spChg>
        <pc:spChg chg="add del">
          <ac:chgData name="V, Dharniha (Contractor)" userId="38b4bc92-d350-48d2-ada1-91844e3136a5" providerId="ADAL" clId="{31E5B5F8-DD23-4A78-898B-3F174C80A9F5}" dt="2024-02-14T08:57:07.531" v="167" actId="26606"/>
          <ac:spMkLst>
            <pc:docMk/>
            <pc:sldMk cId="2216720863" sldId="265"/>
            <ac:spMk id="8240" creationId="{8D71EDA1-87BF-4D5D-AB79-F346FD19278A}"/>
          </ac:spMkLst>
        </pc:spChg>
        <pc:spChg chg="add del">
          <ac:chgData name="V, Dharniha (Contractor)" userId="38b4bc92-d350-48d2-ada1-91844e3136a5" providerId="ADAL" clId="{31E5B5F8-DD23-4A78-898B-3F174C80A9F5}" dt="2024-02-14T09:01:57.410" v="183" actId="26606"/>
          <ac:spMkLst>
            <pc:docMk/>
            <pc:sldMk cId="2216720863" sldId="265"/>
            <ac:spMk id="8241" creationId="{D2B78728-A580-49A7-84F9-6EF6F583ADE0}"/>
          </ac:spMkLst>
        </pc:spChg>
        <pc:spChg chg="add del">
          <ac:chgData name="V, Dharniha (Contractor)" userId="38b4bc92-d350-48d2-ada1-91844e3136a5" providerId="ADAL" clId="{31E5B5F8-DD23-4A78-898B-3F174C80A9F5}" dt="2024-02-14T08:57:20.300" v="171" actId="26606"/>
          <ac:spMkLst>
            <pc:docMk/>
            <pc:sldMk cId="2216720863" sldId="265"/>
            <ac:spMk id="8242" creationId="{8FC9BE17-9A7B-462D-AE50-3D8777387304}"/>
          </ac:spMkLst>
        </pc:spChg>
        <pc:spChg chg="add del">
          <ac:chgData name="V, Dharniha (Contractor)" userId="38b4bc92-d350-48d2-ada1-91844e3136a5" providerId="ADAL" clId="{31E5B5F8-DD23-4A78-898B-3F174C80A9F5}" dt="2024-02-14T08:57:20.300" v="171" actId="26606"/>
          <ac:spMkLst>
            <pc:docMk/>
            <pc:sldMk cId="2216720863" sldId="265"/>
            <ac:spMk id="8243" creationId="{3EBE8569-6AEC-4B8C-8D53-2DE337CDBA65}"/>
          </ac:spMkLst>
        </pc:spChg>
        <pc:spChg chg="add del">
          <ac:chgData name="V, Dharniha (Contractor)" userId="38b4bc92-d350-48d2-ada1-91844e3136a5" providerId="ADAL" clId="{31E5B5F8-DD23-4A78-898B-3F174C80A9F5}" dt="2024-02-14T08:57:20.300" v="171" actId="26606"/>
          <ac:spMkLst>
            <pc:docMk/>
            <pc:sldMk cId="2216720863" sldId="265"/>
            <ac:spMk id="8244" creationId="{55D4142C-5077-457F-A6AD-3FECFDB39685}"/>
          </ac:spMkLst>
        </pc:spChg>
        <pc:spChg chg="add del">
          <ac:chgData name="V, Dharniha (Contractor)" userId="38b4bc92-d350-48d2-ada1-91844e3136a5" providerId="ADAL" clId="{31E5B5F8-DD23-4A78-898B-3F174C80A9F5}" dt="2024-02-14T08:57:20.300" v="171" actId="26606"/>
          <ac:spMkLst>
            <pc:docMk/>
            <pc:sldMk cId="2216720863" sldId="265"/>
            <ac:spMk id="8245" creationId="{7A5F0580-5EE9-419F-96EE-B6529EF6E7D0}"/>
          </ac:spMkLst>
        </pc:spChg>
        <pc:spChg chg="add del">
          <ac:chgData name="V, Dharniha (Contractor)" userId="38b4bc92-d350-48d2-ada1-91844e3136a5" providerId="ADAL" clId="{31E5B5F8-DD23-4A78-898B-3F174C80A9F5}" dt="2024-02-14T09:01:57.410" v="183" actId="26606"/>
          <ac:spMkLst>
            <pc:docMk/>
            <pc:sldMk cId="2216720863" sldId="265"/>
            <ac:spMk id="8246" creationId="{38FAA1A1-D861-433F-88FA-1E9D6FD31D11}"/>
          </ac:spMkLst>
        </pc:spChg>
        <pc:spChg chg="add del">
          <ac:chgData name="V, Dharniha (Contractor)" userId="38b4bc92-d350-48d2-ada1-91844e3136a5" providerId="ADAL" clId="{31E5B5F8-DD23-4A78-898B-3F174C80A9F5}" dt="2024-02-14T09:01:57.410" v="183" actId="26606"/>
          <ac:spMkLst>
            <pc:docMk/>
            <pc:sldMk cId="2216720863" sldId="265"/>
            <ac:spMk id="8247" creationId="{8D71EDA1-87BF-4D5D-AB79-F346FD19278A}"/>
          </ac:spMkLst>
        </pc:spChg>
        <pc:spChg chg="add">
          <ac:chgData name="V, Dharniha (Contractor)" userId="38b4bc92-d350-48d2-ada1-91844e3136a5" providerId="ADAL" clId="{31E5B5F8-DD23-4A78-898B-3F174C80A9F5}" dt="2024-02-14T09:01:57.410" v="183" actId="26606"/>
          <ac:spMkLst>
            <pc:docMk/>
            <pc:sldMk cId="2216720863" sldId="265"/>
            <ac:spMk id="8249" creationId="{12609869-9E80-471B-A487-A53288E0E791}"/>
          </ac:spMkLst>
        </pc:spChg>
        <pc:spChg chg="add del">
          <ac:chgData name="V, Dharniha (Contractor)" userId="38b4bc92-d350-48d2-ada1-91844e3136a5" providerId="ADAL" clId="{31E5B5F8-DD23-4A78-898B-3F174C80A9F5}" dt="2024-02-14T08:57:20.049" v="170" actId="26606"/>
          <ac:spMkLst>
            <pc:docMk/>
            <pc:sldMk cId="2216720863" sldId="265"/>
            <ac:spMk id="8250" creationId="{3ECBE1F1-D69B-4AFA-ABD5-8E41720EF6DE}"/>
          </ac:spMkLst>
        </pc:spChg>
        <pc:spChg chg="add del">
          <ac:chgData name="V, Dharniha (Contractor)" userId="38b4bc92-d350-48d2-ada1-91844e3136a5" providerId="ADAL" clId="{31E5B5F8-DD23-4A78-898B-3F174C80A9F5}" dt="2024-02-14T08:57:20.049" v="170" actId="26606"/>
          <ac:spMkLst>
            <pc:docMk/>
            <pc:sldMk cId="2216720863" sldId="265"/>
            <ac:spMk id="8252" creationId="{603A6265-E10C-4B85-9C20-E75FCAF9CC63}"/>
          </ac:spMkLst>
        </pc:spChg>
        <pc:spChg chg="add">
          <ac:chgData name="V, Dharniha (Contractor)" userId="38b4bc92-d350-48d2-ada1-91844e3136a5" providerId="ADAL" clId="{31E5B5F8-DD23-4A78-898B-3F174C80A9F5}" dt="2024-02-14T09:01:57.410" v="183" actId="26606"/>
          <ac:spMkLst>
            <pc:docMk/>
            <pc:sldMk cId="2216720863" sldId="265"/>
            <ac:spMk id="8254" creationId="{7004738A-9D34-43E8-97D2-CA0EED4F8BE0}"/>
          </ac:spMkLst>
        </pc:spChg>
        <pc:spChg chg="add">
          <ac:chgData name="V, Dharniha (Contractor)" userId="38b4bc92-d350-48d2-ada1-91844e3136a5" providerId="ADAL" clId="{31E5B5F8-DD23-4A78-898B-3F174C80A9F5}" dt="2024-02-14T09:01:57.410" v="183" actId="26606"/>
          <ac:spMkLst>
            <pc:docMk/>
            <pc:sldMk cId="2216720863" sldId="265"/>
            <ac:spMk id="8256" creationId="{B8B8D07F-F13E-443E-BA68-2D26672D76B9}"/>
          </ac:spMkLst>
        </pc:spChg>
        <pc:spChg chg="add">
          <ac:chgData name="V, Dharniha (Contractor)" userId="38b4bc92-d350-48d2-ada1-91844e3136a5" providerId="ADAL" clId="{31E5B5F8-DD23-4A78-898B-3F174C80A9F5}" dt="2024-02-14T09:01:57.410" v="183" actId="26606"/>
          <ac:spMkLst>
            <pc:docMk/>
            <pc:sldMk cId="2216720863" sldId="265"/>
            <ac:spMk id="8258" creationId="{2813A4FA-24A5-41ED-A534-3807D1B2F344}"/>
          </ac:spMkLst>
        </pc:spChg>
        <pc:spChg chg="add">
          <ac:chgData name="V, Dharniha (Contractor)" userId="38b4bc92-d350-48d2-ada1-91844e3136a5" providerId="ADAL" clId="{31E5B5F8-DD23-4A78-898B-3F174C80A9F5}" dt="2024-02-14T09:01:57.410" v="183" actId="26606"/>
          <ac:spMkLst>
            <pc:docMk/>
            <pc:sldMk cId="2216720863" sldId="265"/>
            <ac:spMk id="8260" creationId="{C3944F27-CA70-4E84-A51A-E6BF89558979}"/>
          </ac:spMkLst>
        </pc:spChg>
        <pc:grpChg chg="add del">
          <ac:chgData name="V, Dharniha (Contractor)" userId="38b4bc92-d350-48d2-ada1-91844e3136a5" providerId="ADAL" clId="{31E5B5F8-DD23-4A78-898B-3F174C80A9F5}" dt="2024-02-14T07:31:44.399" v="121" actId="26606"/>
          <ac:grpSpMkLst>
            <pc:docMk/>
            <pc:sldMk cId="2216720863" sldId="265"/>
            <ac:grpSpMk id="14" creationId="{25EE5136-01F1-466C-962D-BA9B4C6757AA}"/>
          </ac:grpSpMkLst>
        </pc:grpChg>
        <pc:grpChg chg="add del">
          <ac:chgData name="V, Dharniha (Contractor)" userId="38b4bc92-d350-48d2-ada1-91844e3136a5" providerId="ADAL" clId="{31E5B5F8-DD23-4A78-898B-3F174C80A9F5}" dt="2024-02-14T08:45:55.450" v="130" actId="26606"/>
          <ac:grpSpMkLst>
            <pc:docMk/>
            <pc:sldMk cId="2216720863" sldId="265"/>
            <ac:grpSpMk id="8203" creationId="{DD354807-230F-4402-B1B9-F733A8F1F190}"/>
          </ac:grpSpMkLst>
        </pc:grpChg>
        <pc:grpChg chg="add del">
          <ac:chgData name="V, Dharniha (Contractor)" userId="38b4bc92-d350-48d2-ada1-91844e3136a5" providerId="ADAL" clId="{31E5B5F8-DD23-4A78-898B-3F174C80A9F5}" dt="2024-02-14T08:46:42.561" v="135" actId="26606"/>
          <ac:grpSpMkLst>
            <pc:docMk/>
            <pc:sldMk cId="2216720863" sldId="265"/>
            <ac:grpSpMk id="8222" creationId="{DD354807-230F-4402-B1B9-F733A8F1F190}"/>
          </ac:grpSpMkLst>
        </pc:grpChg>
        <pc:graphicFrameChg chg="add del">
          <ac:chgData name="V, Dharniha (Contractor)" userId="38b4bc92-d350-48d2-ada1-91844e3136a5" providerId="ADAL" clId="{31E5B5F8-DD23-4A78-898B-3F174C80A9F5}" dt="2024-02-14T07:31:33.408" v="119" actId="26606"/>
          <ac:graphicFrameMkLst>
            <pc:docMk/>
            <pc:sldMk cId="2216720863" sldId="265"/>
            <ac:graphicFrameMk id="5" creationId="{E78ED997-7BE5-DBDB-07F6-1DE76AD20039}"/>
          </ac:graphicFrameMkLst>
        </pc:graphicFrameChg>
        <pc:picChg chg="add del">
          <ac:chgData name="V, Dharniha (Contractor)" userId="38b4bc92-d350-48d2-ada1-91844e3136a5" providerId="ADAL" clId="{31E5B5F8-DD23-4A78-898B-3F174C80A9F5}" dt="2024-02-14T07:31:44.399" v="121" actId="26606"/>
          <ac:picMkLst>
            <pc:docMk/>
            <pc:sldMk cId="2216720863" sldId="265"/>
            <ac:picMk id="7" creationId="{EFD73EAD-64AA-57B8-FF31-F9F1342BDADD}"/>
          </ac:picMkLst>
        </pc:picChg>
        <pc:picChg chg="add del mod ord">
          <ac:chgData name="V, Dharniha (Contractor)" userId="38b4bc92-d350-48d2-ada1-91844e3136a5" providerId="ADAL" clId="{31E5B5F8-DD23-4A78-898B-3F174C80A9F5}" dt="2024-02-14T08:58:07.397" v="177" actId="21"/>
          <ac:picMkLst>
            <pc:docMk/>
            <pc:sldMk cId="2216720863" sldId="265"/>
            <ac:picMk id="13" creationId="{46168334-EA0D-E4DC-8E89-D209A32991AE}"/>
          </ac:picMkLst>
        </pc:picChg>
        <pc:picChg chg="add mod ord">
          <ac:chgData name="V, Dharniha (Contractor)" userId="38b4bc92-d350-48d2-ada1-91844e3136a5" providerId="ADAL" clId="{31E5B5F8-DD23-4A78-898B-3F174C80A9F5}" dt="2024-02-14T09:01:57.410" v="183" actId="26606"/>
          <ac:picMkLst>
            <pc:docMk/>
            <pc:sldMk cId="2216720863" sldId="265"/>
            <ac:picMk id="19" creationId="{301885D3-6E43-58CF-C0CB-56A582C134C7}"/>
          </ac:picMkLst>
        </pc:picChg>
        <pc:picChg chg="add del mod">
          <ac:chgData name="V, Dharniha (Contractor)" userId="38b4bc92-d350-48d2-ada1-91844e3136a5" providerId="ADAL" clId="{31E5B5F8-DD23-4A78-898B-3F174C80A9F5}" dt="2024-02-14T08:47:34.728" v="147" actId="21"/>
          <ac:picMkLst>
            <pc:docMk/>
            <pc:sldMk cId="2216720863" sldId="265"/>
            <ac:picMk id="8194" creationId="{8ABD6188-DC3D-D9E5-DBCC-BCEC92FFB432}"/>
          </ac:picMkLst>
        </pc:picChg>
      </pc:sldChg>
      <pc:sldChg chg="addSp delSp modSp new mod setBg">
        <pc:chgData name="V, Dharniha (Contractor)" userId="38b4bc92-d350-48d2-ada1-91844e3136a5" providerId="ADAL" clId="{31E5B5F8-DD23-4A78-898B-3F174C80A9F5}" dt="2024-02-14T09:04:45.372" v="210" actId="12789"/>
        <pc:sldMkLst>
          <pc:docMk/>
          <pc:sldMk cId="854077802" sldId="266"/>
        </pc:sldMkLst>
        <pc:spChg chg="del">
          <ac:chgData name="V, Dharniha (Contractor)" userId="38b4bc92-d350-48d2-ada1-91844e3136a5" providerId="ADAL" clId="{31E5B5F8-DD23-4A78-898B-3F174C80A9F5}" dt="2024-02-14T09:02:50.067" v="186" actId="21"/>
          <ac:spMkLst>
            <pc:docMk/>
            <pc:sldMk cId="854077802" sldId="266"/>
            <ac:spMk id="2" creationId="{2A0049DE-C387-30BA-633D-1670A74C7B87}"/>
          </ac:spMkLst>
        </pc:spChg>
        <pc:spChg chg="mod">
          <ac:chgData name="V, Dharniha (Contractor)" userId="38b4bc92-d350-48d2-ada1-91844e3136a5" providerId="ADAL" clId="{31E5B5F8-DD23-4A78-898B-3F174C80A9F5}" dt="2024-02-14T09:04:45.372" v="210" actId="12789"/>
          <ac:spMkLst>
            <pc:docMk/>
            <pc:sldMk cId="854077802" sldId="266"/>
            <ac:spMk id="3" creationId="{17A6D7D6-D573-179A-8E99-8D9DD76A31B9}"/>
          </ac:spMkLst>
        </pc:spChg>
        <pc:spChg chg="add del mod">
          <ac:chgData name="V, Dharniha (Contractor)" userId="38b4bc92-d350-48d2-ada1-91844e3136a5" providerId="ADAL" clId="{31E5B5F8-DD23-4A78-898B-3F174C80A9F5}" dt="2024-02-14T09:04:22.279" v="205"/>
          <ac:spMkLst>
            <pc:docMk/>
            <pc:sldMk cId="854077802" sldId="266"/>
            <ac:spMk id="4" creationId="{604C3017-D8BF-B187-E3D4-61A2B9E7F444}"/>
          </ac:spMkLst>
        </pc:spChg>
        <pc:spChg chg="add del">
          <ac:chgData name="V, Dharniha (Contractor)" userId="38b4bc92-d350-48d2-ada1-91844e3136a5" providerId="ADAL" clId="{31E5B5F8-DD23-4A78-898B-3F174C80A9F5}" dt="2024-02-14T09:03:45.660" v="198" actId="26606"/>
          <ac:spMkLst>
            <pc:docMk/>
            <pc:sldMk cId="854077802" sldId="266"/>
            <ac:spMk id="10" creationId="{C4285719-470E-454C-AF62-8323075F1F5B}"/>
          </ac:spMkLst>
        </pc:spChg>
        <pc:spChg chg="add del">
          <ac:chgData name="V, Dharniha (Contractor)" userId="38b4bc92-d350-48d2-ada1-91844e3136a5" providerId="ADAL" clId="{31E5B5F8-DD23-4A78-898B-3F174C80A9F5}" dt="2024-02-14T09:03:45.660" v="198" actId="26606"/>
          <ac:spMkLst>
            <pc:docMk/>
            <pc:sldMk cId="854077802" sldId="266"/>
            <ac:spMk id="12" creationId="{CD9FE4EF-C4D8-49A0-B2FF-81D8DB7D8A24}"/>
          </ac:spMkLst>
        </pc:spChg>
        <pc:spChg chg="add del">
          <ac:chgData name="V, Dharniha (Contractor)" userId="38b4bc92-d350-48d2-ada1-91844e3136a5" providerId="ADAL" clId="{31E5B5F8-DD23-4A78-898B-3F174C80A9F5}" dt="2024-02-14T09:03:45.660" v="198" actId="26606"/>
          <ac:spMkLst>
            <pc:docMk/>
            <pc:sldMk cId="854077802" sldId="266"/>
            <ac:spMk id="14" creationId="{4300840D-0A0B-4512-BACA-B439D5B9C57C}"/>
          </ac:spMkLst>
        </pc:spChg>
        <pc:spChg chg="add del">
          <ac:chgData name="V, Dharniha (Contractor)" userId="38b4bc92-d350-48d2-ada1-91844e3136a5" providerId="ADAL" clId="{31E5B5F8-DD23-4A78-898B-3F174C80A9F5}" dt="2024-02-14T09:03:45.660" v="198" actId="26606"/>
          <ac:spMkLst>
            <pc:docMk/>
            <pc:sldMk cId="854077802" sldId="266"/>
            <ac:spMk id="16" creationId="{D2B78728-A580-49A7-84F9-6EF6F583ADE0}"/>
          </ac:spMkLst>
        </pc:spChg>
        <pc:spChg chg="add del">
          <ac:chgData name="V, Dharniha (Contractor)" userId="38b4bc92-d350-48d2-ada1-91844e3136a5" providerId="ADAL" clId="{31E5B5F8-DD23-4A78-898B-3F174C80A9F5}" dt="2024-02-14T09:03:45.660" v="198" actId="26606"/>
          <ac:spMkLst>
            <pc:docMk/>
            <pc:sldMk cId="854077802" sldId="266"/>
            <ac:spMk id="18" creationId="{38FAA1A1-D861-433F-88FA-1E9D6FD31D11}"/>
          </ac:spMkLst>
        </pc:spChg>
        <pc:spChg chg="add del">
          <ac:chgData name="V, Dharniha (Contractor)" userId="38b4bc92-d350-48d2-ada1-91844e3136a5" providerId="ADAL" clId="{31E5B5F8-DD23-4A78-898B-3F174C80A9F5}" dt="2024-02-14T09:03:45.660" v="198" actId="26606"/>
          <ac:spMkLst>
            <pc:docMk/>
            <pc:sldMk cId="854077802" sldId="266"/>
            <ac:spMk id="20" creationId="{8D71EDA1-87BF-4D5D-AB79-F346FD19278A}"/>
          </ac:spMkLst>
        </pc:spChg>
        <pc:spChg chg="add">
          <ac:chgData name="V, Dharniha (Contractor)" userId="38b4bc92-d350-48d2-ada1-91844e3136a5" providerId="ADAL" clId="{31E5B5F8-DD23-4A78-898B-3F174C80A9F5}" dt="2024-02-14T09:03:45.692" v="199" actId="26606"/>
          <ac:spMkLst>
            <pc:docMk/>
            <pc:sldMk cId="854077802" sldId="266"/>
            <ac:spMk id="22" creationId="{C4285719-470E-454C-AF62-8323075F1F5B}"/>
          </ac:spMkLst>
        </pc:spChg>
        <pc:spChg chg="add">
          <ac:chgData name="V, Dharniha (Contractor)" userId="38b4bc92-d350-48d2-ada1-91844e3136a5" providerId="ADAL" clId="{31E5B5F8-DD23-4A78-898B-3F174C80A9F5}" dt="2024-02-14T09:03:45.692" v="199" actId="26606"/>
          <ac:spMkLst>
            <pc:docMk/>
            <pc:sldMk cId="854077802" sldId="266"/>
            <ac:spMk id="23" creationId="{CD9FE4EF-C4D8-49A0-B2FF-81D8DB7D8A24}"/>
          </ac:spMkLst>
        </pc:spChg>
        <pc:spChg chg="add">
          <ac:chgData name="V, Dharniha (Contractor)" userId="38b4bc92-d350-48d2-ada1-91844e3136a5" providerId="ADAL" clId="{31E5B5F8-DD23-4A78-898B-3F174C80A9F5}" dt="2024-02-14T09:03:45.692" v="199" actId="26606"/>
          <ac:spMkLst>
            <pc:docMk/>
            <pc:sldMk cId="854077802" sldId="266"/>
            <ac:spMk id="24" creationId="{4300840D-0A0B-4512-BACA-B439D5B9C57C}"/>
          </ac:spMkLst>
        </pc:spChg>
        <pc:spChg chg="add">
          <ac:chgData name="V, Dharniha (Contractor)" userId="38b4bc92-d350-48d2-ada1-91844e3136a5" providerId="ADAL" clId="{31E5B5F8-DD23-4A78-898B-3F174C80A9F5}" dt="2024-02-14T09:03:45.692" v="199" actId="26606"/>
          <ac:spMkLst>
            <pc:docMk/>
            <pc:sldMk cId="854077802" sldId="266"/>
            <ac:spMk id="25" creationId="{D2B78728-A580-49A7-84F9-6EF6F583ADE0}"/>
          </ac:spMkLst>
        </pc:spChg>
        <pc:spChg chg="add">
          <ac:chgData name="V, Dharniha (Contractor)" userId="38b4bc92-d350-48d2-ada1-91844e3136a5" providerId="ADAL" clId="{31E5B5F8-DD23-4A78-898B-3F174C80A9F5}" dt="2024-02-14T09:03:45.692" v="199" actId="26606"/>
          <ac:spMkLst>
            <pc:docMk/>
            <pc:sldMk cId="854077802" sldId="266"/>
            <ac:spMk id="26" creationId="{38FAA1A1-D861-433F-88FA-1E9D6FD31D11}"/>
          </ac:spMkLst>
        </pc:spChg>
        <pc:spChg chg="add">
          <ac:chgData name="V, Dharniha (Contractor)" userId="38b4bc92-d350-48d2-ada1-91844e3136a5" providerId="ADAL" clId="{31E5B5F8-DD23-4A78-898B-3F174C80A9F5}" dt="2024-02-14T09:03:45.692" v="199" actId="26606"/>
          <ac:spMkLst>
            <pc:docMk/>
            <pc:sldMk cId="854077802" sldId="266"/>
            <ac:spMk id="27" creationId="{8D71EDA1-87BF-4D5D-AB79-F346FD19278A}"/>
          </ac:spMkLst>
        </pc:spChg>
        <pc:picChg chg="add del">
          <ac:chgData name="V, Dharniha (Contractor)" userId="38b4bc92-d350-48d2-ada1-91844e3136a5" providerId="ADAL" clId="{31E5B5F8-DD23-4A78-898B-3F174C80A9F5}" dt="2024-02-14T09:03:45.660" v="198" actId="26606"/>
          <ac:picMkLst>
            <pc:docMk/>
            <pc:sldMk cId="854077802" sldId="266"/>
            <ac:picMk id="7" creationId="{3980D067-8524-9416-1D62-2B5D383FD3EC}"/>
          </ac:picMkLst>
        </pc:picChg>
        <pc:picChg chg="add">
          <ac:chgData name="V, Dharniha (Contractor)" userId="38b4bc92-d350-48d2-ada1-91844e3136a5" providerId="ADAL" clId="{31E5B5F8-DD23-4A78-898B-3F174C80A9F5}" dt="2024-02-14T09:03:45.692" v="199" actId="26606"/>
          <ac:picMkLst>
            <pc:docMk/>
            <pc:sldMk cId="854077802" sldId="266"/>
            <ac:picMk id="28" creationId="{A1CE3C37-039E-6727-D7B2-AB9040E51209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77A36E-7AE1-4E6F-BA7B-027A76FE1EA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accent1_2" csCatId="accent1" phldr="1"/>
      <dgm:spPr/>
      <dgm:t>
        <a:bodyPr/>
        <a:lstStyle/>
        <a:p>
          <a:endParaRPr lang="en-US"/>
        </a:p>
      </dgm:t>
    </dgm:pt>
    <dgm:pt modelId="{BA63C963-6CBF-4FDF-A0AC-86406EDB9969}">
      <dgm:prSet/>
      <dgm:spPr/>
      <dgm:t>
        <a:bodyPr/>
        <a:lstStyle/>
        <a:p>
          <a:pPr>
            <a:defRPr cap="all"/>
          </a:pPr>
          <a:r>
            <a:rPr lang="en-US"/>
            <a:t>Thinking difficulties or problems focusing attention</a:t>
          </a:r>
        </a:p>
      </dgm:t>
    </dgm:pt>
    <dgm:pt modelId="{C8467500-92D5-4E95-B9DA-29CF31E8496C}" type="parTrans" cxnId="{16D58E12-0327-44EB-91D0-DC425AC159BE}">
      <dgm:prSet/>
      <dgm:spPr/>
      <dgm:t>
        <a:bodyPr/>
        <a:lstStyle/>
        <a:p>
          <a:endParaRPr lang="en-US"/>
        </a:p>
      </dgm:t>
    </dgm:pt>
    <dgm:pt modelId="{B6CC2BE9-BA3D-4EA0-8647-3DA0F91CB784}" type="sibTrans" cxnId="{16D58E12-0327-44EB-91D0-DC425AC159BE}">
      <dgm:prSet/>
      <dgm:spPr/>
      <dgm:t>
        <a:bodyPr/>
        <a:lstStyle/>
        <a:p>
          <a:endParaRPr lang="en-US"/>
        </a:p>
      </dgm:t>
    </dgm:pt>
    <dgm:pt modelId="{4E33DF1C-C751-41F7-95DC-10F4DB79ECEC}">
      <dgm:prSet/>
      <dgm:spPr/>
      <dgm:t>
        <a:bodyPr/>
        <a:lstStyle/>
        <a:p>
          <a:pPr>
            <a:defRPr cap="all"/>
          </a:pPr>
          <a:r>
            <a:rPr lang="en-US"/>
            <a:t>Extreme emotional highs and lows</a:t>
          </a:r>
        </a:p>
      </dgm:t>
    </dgm:pt>
    <dgm:pt modelId="{DDDD7228-9CEC-453C-B5E3-6E2BD0F766EE}" type="parTrans" cxnId="{83AD21D3-9DB2-4667-9844-627D38705708}">
      <dgm:prSet/>
      <dgm:spPr/>
      <dgm:t>
        <a:bodyPr/>
        <a:lstStyle/>
        <a:p>
          <a:endParaRPr lang="en-US"/>
        </a:p>
      </dgm:t>
    </dgm:pt>
    <dgm:pt modelId="{1967D2F2-7B0E-4421-AD1B-8448606DA31E}" type="sibTrans" cxnId="{83AD21D3-9DB2-4667-9844-627D38705708}">
      <dgm:prSet/>
      <dgm:spPr/>
      <dgm:t>
        <a:bodyPr/>
        <a:lstStyle/>
        <a:p>
          <a:endParaRPr lang="en-US"/>
        </a:p>
      </dgm:t>
    </dgm:pt>
    <dgm:pt modelId="{35B7EC3A-73CB-4555-875F-2604AE8D96E2}">
      <dgm:prSet/>
      <dgm:spPr/>
      <dgm:t>
        <a:bodyPr/>
        <a:lstStyle/>
        <a:p>
          <a:pPr>
            <a:defRPr cap="all"/>
          </a:pPr>
          <a:r>
            <a:rPr lang="en-US"/>
            <a:t>Sleep problems</a:t>
          </a:r>
        </a:p>
      </dgm:t>
    </dgm:pt>
    <dgm:pt modelId="{8C56D783-A2E3-431D-B74D-188317F7E680}" type="parTrans" cxnId="{53DB9506-AC50-4450-A6BB-DDEFA1373F4E}">
      <dgm:prSet/>
      <dgm:spPr/>
      <dgm:t>
        <a:bodyPr/>
        <a:lstStyle/>
        <a:p>
          <a:endParaRPr lang="en-US"/>
        </a:p>
      </dgm:t>
    </dgm:pt>
    <dgm:pt modelId="{FE1B901A-807A-49DB-B2E3-F5632689D6DC}" type="sibTrans" cxnId="{53DB9506-AC50-4450-A6BB-DDEFA1373F4E}">
      <dgm:prSet/>
      <dgm:spPr/>
      <dgm:t>
        <a:bodyPr/>
        <a:lstStyle/>
        <a:p>
          <a:endParaRPr lang="en-US"/>
        </a:p>
      </dgm:t>
    </dgm:pt>
    <dgm:pt modelId="{C65F7035-D9FA-46FC-9BB2-BAEA32767E6B}" type="pres">
      <dgm:prSet presAssocID="{1877A36E-7AE1-4E6F-BA7B-027A76FE1EA4}" presName="root" presStyleCnt="0">
        <dgm:presLayoutVars>
          <dgm:dir/>
          <dgm:resizeHandles val="exact"/>
        </dgm:presLayoutVars>
      </dgm:prSet>
      <dgm:spPr/>
    </dgm:pt>
    <dgm:pt modelId="{A64E8CFF-A348-42C4-85FD-E24C4AFF111C}" type="pres">
      <dgm:prSet presAssocID="{BA63C963-6CBF-4FDF-A0AC-86406EDB9969}" presName="compNode" presStyleCnt="0"/>
      <dgm:spPr/>
    </dgm:pt>
    <dgm:pt modelId="{96D527F2-B89B-4F2B-B347-43A668C243AB}" type="pres">
      <dgm:prSet presAssocID="{BA63C963-6CBF-4FDF-A0AC-86406EDB9969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83D9FD9-4595-4E05-85AE-DF9E7CCAEB9C}" type="pres">
      <dgm:prSet presAssocID="{BA63C963-6CBF-4FDF-A0AC-86406EDB996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6B43AE9-0B37-4FAA-891A-E0A5DC5CFF87}" type="pres">
      <dgm:prSet presAssocID="{BA63C963-6CBF-4FDF-A0AC-86406EDB9969}" presName="spaceRect" presStyleCnt="0"/>
      <dgm:spPr/>
    </dgm:pt>
    <dgm:pt modelId="{AB1D5CDC-6B56-4587-9839-2044C36B0BCA}" type="pres">
      <dgm:prSet presAssocID="{BA63C963-6CBF-4FDF-A0AC-86406EDB9969}" presName="textRect" presStyleLbl="revTx" presStyleIdx="0" presStyleCnt="3">
        <dgm:presLayoutVars>
          <dgm:chMax val="1"/>
          <dgm:chPref val="1"/>
        </dgm:presLayoutVars>
      </dgm:prSet>
      <dgm:spPr/>
    </dgm:pt>
    <dgm:pt modelId="{10D9DD38-CF68-4AEC-8A2A-33DA483191E2}" type="pres">
      <dgm:prSet presAssocID="{B6CC2BE9-BA3D-4EA0-8647-3DA0F91CB784}" presName="sibTrans" presStyleCnt="0"/>
      <dgm:spPr/>
    </dgm:pt>
    <dgm:pt modelId="{19CCACBF-8A0C-4B6D-96C0-7350CD5A6AB5}" type="pres">
      <dgm:prSet presAssocID="{4E33DF1C-C751-41F7-95DC-10F4DB79ECEC}" presName="compNode" presStyleCnt="0"/>
      <dgm:spPr/>
    </dgm:pt>
    <dgm:pt modelId="{8E875590-52D1-4126-A381-534C880DE793}" type="pres">
      <dgm:prSet presAssocID="{4E33DF1C-C751-41F7-95DC-10F4DB79ECEC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5324023-FF5B-40E2-A328-BE2C4753C9CA}" type="pres">
      <dgm:prSet presAssocID="{4E33DF1C-C751-41F7-95DC-10F4DB79ECE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ried Face with No Fill"/>
        </a:ext>
      </dgm:extLst>
    </dgm:pt>
    <dgm:pt modelId="{ED36C518-89C8-4E33-A6AC-2886D49EE842}" type="pres">
      <dgm:prSet presAssocID="{4E33DF1C-C751-41F7-95DC-10F4DB79ECEC}" presName="spaceRect" presStyleCnt="0"/>
      <dgm:spPr/>
    </dgm:pt>
    <dgm:pt modelId="{D857A6E9-8946-4362-95D5-64F1B25548AF}" type="pres">
      <dgm:prSet presAssocID="{4E33DF1C-C751-41F7-95DC-10F4DB79ECEC}" presName="textRect" presStyleLbl="revTx" presStyleIdx="1" presStyleCnt="3">
        <dgm:presLayoutVars>
          <dgm:chMax val="1"/>
          <dgm:chPref val="1"/>
        </dgm:presLayoutVars>
      </dgm:prSet>
      <dgm:spPr/>
    </dgm:pt>
    <dgm:pt modelId="{0339AF5E-71D6-43E8-95E0-863C5ABEB197}" type="pres">
      <dgm:prSet presAssocID="{1967D2F2-7B0E-4421-AD1B-8448606DA31E}" presName="sibTrans" presStyleCnt="0"/>
      <dgm:spPr/>
    </dgm:pt>
    <dgm:pt modelId="{0EB7737B-2909-4D13-969A-CB9746744E51}" type="pres">
      <dgm:prSet presAssocID="{35B7EC3A-73CB-4555-875F-2604AE8D96E2}" presName="compNode" presStyleCnt="0"/>
      <dgm:spPr/>
    </dgm:pt>
    <dgm:pt modelId="{F7682FD5-F903-4F03-A660-F86DF16BD470}" type="pres">
      <dgm:prSet presAssocID="{35B7EC3A-73CB-4555-875F-2604AE8D96E2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854A910-D25B-4C98-89F6-056438E85BFB}" type="pres">
      <dgm:prSet presAssocID="{35B7EC3A-73CB-4555-875F-2604AE8D96E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leep"/>
        </a:ext>
      </dgm:extLst>
    </dgm:pt>
    <dgm:pt modelId="{AE0D2219-8B90-43F8-93F6-A1FB384BD8EF}" type="pres">
      <dgm:prSet presAssocID="{35B7EC3A-73CB-4555-875F-2604AE8D96E2}" presName="spaceRect" presStyleCnt="0"/>
      <dgm:spPr/>
    </dgm:pt>
    <dgm:pt modelId="{B7A5D313-B4E3-4078-B64F-9EFB5B5C66A6}" type="pres">
      <dgm:prSet presAssocID="{35B7EC3A-73CB-4555-875F-2604AE8D96E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3DB9506-AC50-4450-A6BB-DDEFA1373F4E}" srcId="{1877A36E-7AE1-4E6F-BA7B-027A76FE1EA4}" destId="{35B7EC3A-73CB-4555-875F-2604AE8D96E2}" srcOrd="2" destOrd="0" parTransId="{8C56D783-A2E3-431D-B74D-188317F7E680}" sibTransId="{FE1B901A-807A-49DB-B2E3-F5632689D6DC}"/>
    <dgm:cxn modelId="{16D58E12-0327-44EB-91D0-DC425AC159BE}" srcId="{1877A36E-7AE1-4E6F-BA7B-027A76FE1EA4}" destId="{BA63C963-6CBF-4FDF-A0AC-86406EDB9969}" srcOrd="0" destOrd="0" parTransId="{C8467500-92D5-4E95-B9DA-29CF31E8496C}" sibTransId="{B6CC2BE9-BA3D-4EA0-8647-3DA0F91CB784}"/>
    <dgm:cxn modelId="{2B46768E-4084-4F81-A44B-FF897D353AC9}" type="presOf" srcId="{35B7EC3A-73CB-4555-875F-2604AE8D96E2}" destId="{B7A5D313-B4E3-4078-B64F-9EFB5B5C66A6}" srcOrd="0" destOrd="0" presId="urn:microsoft.com/office/officeart/2018/5/layout/IconLeafLabelList"/>
    <dgm:cxn modelId="{C861B3C6-7364-4F9D-8A48-B71BA1247E30}" type="presOf" srcId="{4E33DF1C-C751-41F7-95DC-10F4DB79ECEC}" destId="{D857A6E9-8946-4362-95D5-64F1B25548AF}" srcOrd="0" destOrd="0" presId="urn:microsoft.com/office/officeart/2018/5/layout/IconLeafLabelList"/>
    <dgm:cxn modelId="{83AD21D3-9DB2-4667-9844-627D38705708}" srcId="{1877A36E-7AE1-4E6F-BA7B-027A76FE1EA4}" destId="{4E33DF1C-C751-41F7-95DC-10F4DB79ECEC}" srcOrd="1" destOrd="0" parTransId="{DDDD7228-9CEC-453C-B5E3-6E2BD0F766EE}" sibTransId="{1967D2F2-7B0E-4421-AD1B-8448606DA31E}"/>
    <dgm:cxn modelId="{AF20A3F4-73C6-4C07-8D41-36409E23D5ED}" type="presOf" srcId="{BA63C963-6CBF-4FDF-A0AC-86406EDB9969}" destId="{AB1D5CDC-6B56-4587-9839-2044C36B0BCA}" srcOrd="0" destOrd="0" presId="urn:microsoft.com/office/officeart/2018/5/layout/IconLeafLabelList"/>
    <dgm:cxn modelId="{B67544F7-AE51-4EB0-8A24-822FE8F7EC99}" type="presOf" srcId="{1877A36E-7AE1-4E6F-BA7B-027A76FE1EA4}" destId="{C65F7035-D9FA-46FC-9BB2-BAEA32767E6B}" srcOrd="0" destOrd="0" presId="urn:microsoft.com/office/officeart/2018/5/layout/IconLeafLabelList"/>
    <dgm:cxn modelId="{0C6B5DFD-1559-44F6-9536-2D80BDAAD416}" type="presParOf" srcId="{C65F7035-D9FA-46FC-9BB2-BAEA32767E6B}" destId="{A64E8CFF-A348-42C4-85FD-E24C4AFF111C}" srcOrd="0" destOrd="0" presId="urn:microsoft.com/office/officeart/2018/5/layout/IconLeafLabelList"/>
    <dgm:cxn modelId="{6FB5922C-BE6A-437C-B2ED-81B28FC86F23}" type="presParOf" srcId="{A64E8CFF-A348-42C4-85FD-E24C4AFF111C}" destId="{96D527F2-B89B-4F2B-B347-43A668C243AB}" srcOrd="0" destOrd="0" presId="urn:microsoft.com/office/officeart/2018/5/layout/IconLeafLabelList"/>
    <dgm:cxn modelId="{6F0C4463-7733-43DF-BC3B-E2135FA12265}" type="presParOf" srcId="{A64E8CFF-A348-42C4-85FD-E24C4AFF111C}" destId="{883D9FD9-4595-4E05-85AE-DF9E7CCAEB9C}" srcOrd="1" destOrd="0" presId="urn:microsoft.com/office/officeart/2018/5/layout/IconLeafLabelList"/>
    <dgm:cxn modelId="{653FE6BC-1495-4C3B-96FA-352A26AC0051}" type="presParOf" srcId="{A64E8CFF-A348-42C4-85FD-E24C4AFF111C}" destId="{E6B43AE9-0B37-4FAA-891A-E0A5DC5CFF87}" srcOrd="2" destOrd="0" presId="urn:microsoft.com/office/officeart/2018/5/layout/IconLeafLabelList"/>
    <dgm:cxn modelId="{244DB372-7321-49F8-AC47-B4E433159727}" type="presParOf" srcId="{A64E8CFF-A348-42C4-85FD-E24C4AFF111C}" destId="{AB1D5CDC-6B56-4587-9839-2044C36B0BCA}" srcOrd="3" destOrd="0" presId="urn:microsoft.com/office/officeart/2018/5/layout/IconLeafLabelList"/>
    <dgm:cxn modelId="{EC903AD0-7F79-428A-924F-B059BF3880E6}" type="presParOf" srcId="{C65F7035-D9FA-46FC-9BB2-BAEA32767E6B}" destId="{10D9DD38-CF68-4AEC-8A2A-33DA483191E2}" srcOrd="1" destOrd="0" presId="urn:microsoft.com/office/officeart/2018/5/layout/IconLeafLabelList"/>
    <dgm:cxn modelId="{C143165B-BF03-4C2E-9788-A6D0D50AB421}" type="presParOf" srcId="{C65F7035-D9FA-46FC-9BB2-BAEA32767E6B}" destId="{19CCACBF-8A0C-4B6D-96C0-7350CD5A6AB5}" srcOrd="2" destOrd="0" presId="urn:microsoft.com/office/officeart/2018/5/layout/IconLeafLabelList"/>
    <dgm:cxn modelId="{45C133FC-EA20-4D9C-9B84-DA3B4AEE2244}" type="presParOf" srcId="{19CCACBF-8A0C-4B6D-96C0-7350CD5A6AB5}" destId="{8E875590-52D1-4126-A381-534C880DE793}" srcOrd="0" destOrd="0" presId="urn:microsoft.com/office/officeart/2018/5/layout/IconLeafLabelList"/>
    <dgm:cxn modelId="{59B85D43-1033-4D42-B18F-ACB6230F5C6C}" type="presParOf" srcId="{19CCACBF-8A0C-4B6D-96C0-7350CD5A6AB5}" destId="{F5324023-FF5B-40E2-A328-BE2C4753C9CA}" srcOrd="1" destOrd="0" presId="urn:microsoft.com/office/officeart/2018/5/layout/IconLeafLabelList"/>
    <dgm:cxn modelId="{D48DF6FA-5CB2-4BE6-A118-B01B2F66C888}" type="presParOf" srcId="{19CCACBF-8A0C-4B6D-96C0-7350CD5A6AB5}" destId="{ED36C518-89C8-4E33-A6AC-2886D49EE842}" srcOrd="2" destOrd="0" presId="urn:microsoft.com/office/officeart/2018/5/layout/IconLeafLabelList"/>
    <dgm:cxn modelId="{C8679548-E446-4D0C-917D-1324539CA88A}" type="presParOf" srcId="{19CCACBF-8A0C-4B6D-96C0-7350CD5A6AB5}" destId="{D857A6E9-8946-4362-95D5-64F1B25548AF}" srcOrd="3" destOrd="0" presId="urn:microsoft.com/office/officeart/2018/5/layout/IconLeafLabelList"/>
    <dgm:cxn modelId="{EBE9D553-E481-460A-BBD8-37C7E00357CB}" type="presParOf" srcId="{C65F7035-D9FA-46FC-9BB2-BAEA32767E6B}" destId="{0339AF5E-71D6-43E8-95E0-863C5ABEB197}" srcOrd="3" destOrd="0" presId="urn:microsoft.com/office/officeart/2018/5/layout/IconLeafLabelList"/>
    <dgm:cxn modelId="{68049C5F-7D98-435D-B1B3-A67BF89F9478}" type="presParOf" srcId="{C65F7035-D9FA-46FC-9BB2-BAEA32767E6B}" destId="{0EB7737B-2909-4D13-969A-CB9746744E51}" srcOrd="4" destOrd="0" presId="urn:microsoft.com/office/officeart/2018/5/layout/IconLeafLabelList"/>
    <dgm:cxn modelId="{D3BA6E4F-732F-4470-BDEB-185699B2489E}" type="presParOf" srcId="{0EB7737B-2909-4D13-969A-CB9746744E51}" destId="{F7682FD5-F903-4F03-A660-F86DF16BD470}" srcOrd="0" destOrd="0" presId="urn:microsoft.com/office/officeart/2018/5/layout/IconLeafLabelList"/>
    <dgm:cxn modelId="{0AFD012F-153D-4330-8DA5-76825807A37F}" type="presParOf" srcId="{0EB7737B-2909-4D13-969A-CB9746744E51}" destId="{A854A910-D25B-4C98-89F6-056438E85BFB}" srcOrd="1" destOrd="0" presId="urn:microsoft.com/office/officeart/2018/5/layout/IconLeafLabelList"/>
    <dgm:cxn modelId="{0174F504-4D79-4A75-8F2F-8E50797814D3}" type="presParOf" srcId="{0EB7737B-2909-4D13-969A-CB9746744E51}" destId="{AE0D2219-8B90-43F8-93F6-A1FB384BD8EF}" srcOrd="2" destOrd="0" presId="urn:microsoft.com/office/officeart/2018/5/layout/IconLeafLabelList"/>
    <dgm:cxn modelId="{36782E89-297F-494F-BF01-07EE7322C389}" type="presParOf" srcId="{0EB7737B-2909-4D13-969A-CB9746744E51}" destId="{B7A5D313-B4E3-4078-B64F-9EFB5B5C66A6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59823F-1143-4F81-B53D-D36F210BF668}" type="doc">
      <dgm:prSet loTypeId="urn:microsoft.com/office/officeart/2005/8/layout/vList2" loCatId="list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FA92249-A179-4A07-BB68-9C0FF4DBE5C4}">
      <dgm:prSet/>
      <dgm:spPr/>
      <dgm:t>
        <a:bodyPr/>
        <a:lstStyle/>
        <a:p>
          <a:r>
            <a:rPr lang="en-US" b="1" i="0"/>
            <a:t>Depression</a:t>
          </a:r>
          <a:endParaRPr lang="en-US"/>
        </a:p>
      </dgm:t>
    </dgm:pt>
    <dgm:pt modelId="{7BF92ADA-BC71-4012-8DDC-783FD5A4A1C0}" type="parTrans" cxnId="{DEC05BF3-AD67-4A59-AB99-19CA0FCDD37D}">
      <dgm:prSet/>
      <dgm:spPr/>
      <dgm:t>
        <a:bodyPr/>
        <a:lstStyle/>
        <a:p>
          <a:endParaRPr lang="en-US"/>
        </a:p>
      </dgm:t>
    </dgm:pt>
    <dgm:pt modelId="{7355810D-F787-4CA7-804D-C2392DF47C00}" type="sibTrans" cxnId="{DEC05BF3-AD67-4A59-AB99-19CA0FCDD37D}">
      <dgm:prSet/>
      <dgm:spPr/>
      <dgm:t>
        <a:bodyPr/>
        <a:lstStyle/>
        <a:p>
          <a:endParaRPr lang="en-US"/>
        </a:p>
      </dgm:t>
    </dgm:pt>
    <dgm:pt modelId="{041A346D-4031-45EA-86D2-E892F604AB20}">
      <dgm:prSet/>
      <dgm:spPr/>
      <dgm:t>
        <a:bodyPr/>
        <a:lstStyle/>
        <a:p>
          <a:r>
            <a:rPr lang="en-US" b="1" i="0"/>
            <a:t>Bi-polar Disorder</a:t>
          </a:r>
          <a:endParaRPr lang="en-US"/>
        </a:p>
      </dgm:t>
    </dgm:pt>
    <dgm:pt modelId="{467433BF-304F-4B83-B948-C0EC36B19546}" type="parTrans" cxnId="{04433F67-5812-4DB8-9017-96F7741B713A}">
      <dgm:prSet/>
      <dgm:spPr/>
      <dgm:t>
        <a:bodyPr/>
        <a:lstStyle/>
        <a:p>
          <a:endParaRPr lang="en-US"/>
        </a:p>
      </dgm:t>
    </dgm:pt>
    <dgm:pt modelId="{4C0ED68B-2548-46DC-829A-6E3F1980FE32}" type="sibTrans" cxnId="{04433F67-5812-4DB8-9017-96F7741B713A}">
      <dgm:prSet/>
      <dgm:spPr/>
      <dgm:t>
        <a:bodyPr/>
        <a:lstStyle/>
        <a:p>
          <a:endParaRPr lang="en-US"/>
        </a:p>
      </dgm:t>
    </dgm:pt>
    <dgm:pt modelId="{C457FDC5-DF98-4951-9C69-101790EB84C6}">
      <dgm:prSet/>
      <dgm:spPr/>
      <dgm:t>
        <a:bodyPr/>
        <a:lstStyle/>
        <a:p>
          <a:r>
            <a:rPr lang="en-US" b="1" i="0"/>
            <a:t>Anxiety</a:t>
          </a:r>
          <a:endParaRPr lang="en-US"/>
        </a:p>
      </dgm:t>
    </dgm:pt>
    <dgm:pt modelId="{B8377AEC-9FCA-4564-8032-E32FC6A803DE}" type="parTrans" cxnId="{C10B07D8-3662-4D88-941F-0668C2DE69EE}">
      <dgm:prSet/>
      <dgm:spPr/>
      <dgm:t>
        <a:bodyPr/>
        <a:lstStyle/>
        <a:p>
          <a:endParaRPr lang="en-US"/>
        </a:p>
      </dgm:t>
    </dgm:pt>
    <dgm:pt modelId="{FD0D5D9E-CB46-44C8-81B3-17CFF6C8A939}" type="sibTrans" cxnId="{C10B07D8-3662-4D88-941F-0668C2DE69EE}">
      <dgm:prSet/>
      <dgm:spPr/>
      <dgm:t>
        <a:bodyPr/>
        <a:lstStyle/>
        <a:p>
          <a:endParaRPr lang="en-US"/>
        </a:p>
      </dgm:t>
    </dgm:pt>
    <dgm:pt modelId="{CC6EC6AE-9227-473B-990F-93EE367E8069}">
      <dgm:prSet/>
      <dgm:spPr/>
      <dgm:t>
        <a:bodyPr/>
        <a:lstStyle/>
        <a:p>
          <a:r>
            <a:rPr lang="en-US" b="1" i="0"/>
            <a:t>Paranoia</a:t>
          </a:r>
          <a:endParaRPr lang="en-US"/>
        </a:p>
      </dgm:t>
    </dgm:pt>
    <dgm:pt modelId="{6F7078B3-35A1-477B-B95C-4BCA31B83BE7}" type="parTrans" cxnId="{715E8EEA-EABA-4E78-A77C-41436AEBFDF2}">
      <dgm:prSet/>
      <dgm:spPr/>
      <dgm:t>
        <a:bodyPr/>
        <a:lstStyle/>
        <a:p>
          <a:endParaRPr lang="en-US"/>
        </a:p>
      </dgm:t>
    </dgm:pt>
    <dgm:pt modelId="{4DA8C5F8-94D6-46C0-B50E-375D61DBE44E}" type="sibTrans" cxnId="{715E8EEA-EABA-4E78-A77C-41436AEBFDF2}">
      <dgm:prSet/>
      <dgm:spPr/>
      <dgm:t>
        <a:bodyPr/>
        <a:lstStyle/>
        <a:p>
          <a:endParaRPr lang="en-US"/>
        </a:p>
      </dgm:t>
    </dgm:pt>
    <dgm:pt modelId="{677DDB22-DB58-4371-AE65-41A78A57CF32}">
      <dgm:prSet/>
      <dgm:spPr/>
      <dgm:t>
        <a:bodyPr/>
        <a:lstStyle/>
        <a:p>
          <a:r>
            <a:rPr lang="en-US" b="1"/>
            <a:t>Phobia</a:t>
          </a:r>
          <a:endParaRPr lang="en-US"/>
        </a:p>
      </dgm:t>
    </dgm:pt>
    <dgm:pt modelId="{DE781079-F86A-49F7-8052-1D231344C20D}" type="parTrans" cxnId="{0FD09BFB-431A-4D0C-B080-44B9F370189A}">
      <dgm:prSet/>
      <dgm:spPr/>
      <dgm:t>
        <a:bodyPr/>
        <a:lstStyle/>
        <a:p>
          <a:endParaRPr lang="en-US"/>
        </a:p>
      </dgm:t>
    </dgm:pt>
    <dgm:pt modelId="{4664A1E5-D6F6-498A-85EC-D3AEA853F4A7}" type="sibTrans" cxnId="{0FD09BFB-431A-4D0C-B080-44B9F370189A}">
      <dgm:prSet/>
      <dgm:spPr/>
      <dgm:t>
        <a:bodyPr/>
        <a:lstStyle/>
        <a:p>
          <a:endParaRPr lang="en-US"/>
        </a:p>
      </dgm:t>
    </dgm:pt>
    <dgm:pt modelId="{705E9591-FDE2-4DFF-A784-F7ED5F187B98}" type="pres">
      <dgm:prSet presAssocID="{2259823F-1143-4F81-B53D-D36F210BF668}" presName="linear" presStyleCnt="0">
        <dgm:presLayoutVars>
          <dgm:animLvl val="lvl"/>
          <dgm:resizeHandles val="exact"/>
        </dgm:presLayoutVars>
      </dgm:prSet>
      <dgm:spPr/>
    </dgm:pt>
    <dgm:pt modelId="{E3B75C6A-1D4D-4C06-8E83-37A15AD89B69}" type="pres">
      <dgm:prSet presAssocID="{7FA92249-A179-4A07-BB68-9C0FF4DBE5C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AA38691-FEDB-4B56-8CD5-16CB81662994}" type="pres">
      <dgm:prSet presAssocID="{7355810D-F787-4CA7-804D-C2392DF47C00}" presName="spacer" presStyleCnt="0"/>
      <dgm:spPr/>
    </dgm:pt>
    <dgm:pt modelId="{38E03A74-1525-48BD-A4AD-8373CFD9C235}" type="pres">
      <dgm:prSet presAssocID="{041A346D-4031-45EA-86D2-E892F604AB2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9117605-8533-4C1E-9787-CDCFF86063F8}" type="pres">
      <dgm:prSet presAssocID="{4C0ED68B-2548-46DC-829A-6E3F1980FE32}" presName="spacer" presStyleCnt="0"/>
      <dgm:spPr/>
    </dgm:pt>
    <dgm:pt modelId="{995903EB-4226-4F1B-AADF-3908E92AC60C}" type="pres">
      <dgm:prSet presAssocID="{C457FDC5-DF98-4951-9C69-101790EB84C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0E1C971-0786-4F83-A23D-412C52CD28EF}" type="pres">
      <dgm:prSet presAssocID="{FD0D5D9E-CB46-44C8-81B3-17CFF6C8A939}" presName="spacer" presStyleCnt="0"/>
      <dgm:spPr/>
    </dgm:pt>
    <dgm:pt modelId="{D5ACE36C-4695-4788-929D-1B1BD7668A55}" type="pres">
      <dgm:prSet presAssocID="{CC6EC6AE-9227-473B-990F-93EE367E806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2CB84E5-63B8-47B8-ACFF-78558CFC9BCE}" type="pres">
      <dgm:prSet presAssocID="{4DA8C5F8-94D6-46C0-B50E-375D61DBE44E}" presName="spacer" presStyleCnt="0"/>
      <dgm:spPr/>
    </dgm:pt>
    <dgm:pt modelId="{D1F03600-EB24-45F9-BC56-9E0F52AABF03}" type="pres">
      <dgm:prSet presAssocID="{677DDB22-DB58-4371-AE65-41A78A57CF3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A255A0F-8B1C-49C9-A87C-CC8E04637803}" type="presOf" srcId="{677DDB22-DB58-4371-AE65-41A78A57CF32}" destId="{D1F03600-EB24-45F9-BC56-9E0F52AABF03}" srcOrd="0" destOrd="0" presId="urn:microsoft.com/office/officeart/2005/8/layout/vList2"/>
    <dgm:cxn modelId="{04433F67-5812-4DB8-9017-96F7741B713A}" srcId="{2259823F-1143-4F81-B53D-D36F210BF668}" destId="{041A346D-4031-45EA-86D2-E892F604AB20}" srcOrd="1" destOrd="0" parTransId="{467433BF-304F-4B83-B948-C0EC36B19546}" sibTransId="{4C0ED68B-2548-46DC-829A-6E3F1980FE32}"/>
    <dgm:cxn modelId="{6EC13D53-52E4-409D-83C7-E5CFE592AE57}" type="presOf" srcId="{041A346D-4031-45EA-86D2-E892F604AB20}" destId="{38E03A74-1525-48BD-A4AD-8373CFD9C235}" srcOrd="0" destOrd="0" presId="urn:microsoft.com/office/officeart/2005/8/layout/vList2"/>
    <dgm:cxn modelId="{6C210057-304E-4A48-B6D5-5FDD7E44E56E}" type="presOf" srcId="{7FA92249-A179-4A07-BB68-9C0FF4DBE5C4}" destId="{E3B75C6A-1D4D-4C06-8E83-37A15AD89B69}" srcOrd="0" destOrd="0" presId="urn:microsoft.com/office/officeart/2005/8/layout/vList2"/>
    <dgm:cxn modelId="{3958E8C3-46CC-4F5D-8C89-214320A60BC5}" type="presOf" srcId="{CC6EC6AE-9227-473B-990F-93EE367E8069}" destId="{D5ACE36C-4695-4788-929D-1B1BD7668A55}" srcOrd="0" destOrd="0" presId="urn:microsoft.com/office/officeart/2005/8/layout/vList2"/>
    <dgm:cxn modelId="{C10B07D8-3662-4D88-941F-0668C2DE69EE}" srcId="{2259823F-1143-4F81-B53D-D36F210BF668}" destId="{C457FDC5-DF98-4951-9C69-101790EB84C6}" srcOrd="2" destOrd="0" parTransId="{B8377AEC-9FCA-4564-8032-E32FC6A803DE}" sibTransId="{FD0D5D9E-CB46-44C8-81B3-17CFF6C8A939}"/>
    <dgm:cxn modelId="{3FD0F3DF-6A4E-4D84-96F7-CD4375FD5E7F}" type="presOf" srcId="{2259823F-1143-4F81-B53D-D36F210BF668}" destId="{705E9591-FDE2-4DFF-A784-F7ED5F187B98}" srcOrd="0" destOrd="0" presId="urn:microsoft.com/office/officeart/2005/8/layout/vList2"/>
    <dgm:cxn modelId="{715E8EEA-EABA-4E78-A77C-41436AEBFDF2}" srcId="{2259823F-1143-4F81-B53D-D36F210BF668}" destId="{CC6EC6AE-9227-473B-990F-93EE367E8069}" srcOrd="3" destOrd="0" parTransId="{6F7078B3-35A1-477B-B95C-4BCA31B83BE7}" sibTransId="{4DA8C5F8-94D6-46C0-B50E-375D61DBE44E}"/>
    <dgm:cxn modelId="{D24969EC-13FE-4E0E-9399-03F2247F0C8F}" type="presOf" srcId="{C457FDC5-DF98-4951-9C69-101790EB84C6}" destId="{995903EB-4226-4F1B-AADF-3908E92AC60C}" srcOrd="0" destOrd="0" presId="urn:microsoft.com/office/officeart/2005/8/layout/vList2"/>
    <dgm:cxn modelId="{DEC05BF3-AD67-4A59-AB99-19CA0FCDD37D}" srcId="{2259823F-1143-4F81-B53D-D36F210BF668}" destId="{7FA92249-A179-4A07-BB68-9C0FF4DBE5C4}" srcOrd="0" destOrd="0" parTransId="{7BF92ADA-BC71-4012-8DDC-783FD5A4A1C0}" sibTransId="{7355810D-F787-4CA7-804D-C2392DF47C00}"/>
    <dgm:cxn modelId="{0FD09BFB-431A-4D0C-B080-44B9F370189A}" srcId="{2259823F-1143-4F81-B53D-D36F210BF668}" destId="{677DDB22-DB58-4371-AE65-41A78A57CF32}" srcOrd="4" destOrd="0" parTransId="{DE781079-F86A-49F7-8052-1D231344C20D}" sibTransId="{4664A1E5-D6F6-498A-85EC-D3AEA853F4A7}"/>
    <dgm:cxn modelId="{003D5DAD-6815-4566-87A8-11E1FB13B462}" type="presParOf" srcId="{705E9591-FDE2-4DFF-A784-F7ED5F187B98}" destId="{E3B75C6A-1D4D-4C06-8E83-37A15AD89B69}" srcOrd="0" destOrd="0" presId="urn:microsoft.com/office/officeart/2005/8/layout/vList2"/>
    <dgm:cxn modelId="{91A0D08D-0DEE-4E28-9733-03A79874F6CB}" type="presParOf" srcId="{705E9591-FDE2-4DFF-A784-F7ED5F187B98}" destId="{CAA38691-FEDB-4B56-8CD5-16CB81662994}" srcOrd="1" destOrd="0" presId="urn:microsoft.com/office/officeart/2005/8/layout/vList2"/>
    <dgm:cxn modelId="{427D3F1A-1399-47AD-A91F-F2B9DCE86362}" type="presParOf" srcId="{705E9591-FDE2-4DFF-A784-F7ED5F187B98}" destId="{38E03A74-1525-48BD-A4AD-8373CFD9C235}" srcOrd="2" destOrd="0" presId="urn:microsoft.com/office/officeart/2005/8/layout/vList2"/>
    <dgm:cxn modelId="{414B740B-5D3D-474B-9F47-25C8A3D25E6C}" type="presParOf" srcId="{705E9591-FDE2-4DFF-A784-F7ED5F187B98}" destId="{69117605-8533-4C1E-9787-CDCFF86063F8}" srcOrd="3" destOrd="0" presId="urn:microsoft.com/office/officeart/2005/8/layout/vList2"/>
    <dgm:cxn modelId="{83103624-F83D-4DEC-B491-85BC7BBE9620}" type="presParOf" srcId="{705E9591-FDE2-4DFF-A784-F7ED5F187B98}" destId="{995903EB-4226-4F1B-AADF-3908E92AC60C}" srcOrd="4" destOrd="0" presId="urn:microsoft.com/office/officeart/2005/8/layout/vList2"/>
    <dgm:cxn modelId="{EC5C723F-D893-4825-AC98-9C70098F9128}" type="presParOf" srcId="{705E9591-FDE2-4DFF-A784-F7ED5F187B98}" destId="{90E1C971-0786-4F83-A23D-412C52CD28EF}" srcOrd="5" destOrd="0" presId="urn:microsoft.com/office/officeart/2005/8/layout/vList2"/>
    <dgm:cxn modelId="{F9099F49-A10A-41A1-8DA6-CE12BDD542FB}" type="presParOf" srcId="{705E9591-FDE2-4DFF-A784-F7ED5F187B98}" destId="{D5ACE36C-4695-4788-929D-1B1BD7668A55}" srcOrd="6" destOrd="0" presId="urn:microsoft.com/office/officeart/2005/8/layout/vList2"/>
    <dgm:cxn modelId="{5D45218E-2135-4265-A934-EB6600D5A660}" type="presParOf" srcId="{705E9591-FDE2-4DFF-A784-F7ED5F187B98}" destId="{F2CB84E5-63B8-47B8-ACFF-78558CFC9BCE}" srcOrd="7" destOrd="0" presId="urn:microsoft.com/office/officeart/2005/8/layout/vList2"/>
    <dgm:cxn modelId="{5CDA203E-A420-4DF9-A07A-E74E60D8D68F}" type="presParOf" srcId="{705E9591-FDE2-4DFF-A784-F7ED5F187B98}" destId="{D1F03600-EB24-45F9-BC56-9E0F52AABF0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D527F2-B89B-4F2B-B347-43A668C243AB}">
      <dsp:nvSpPr>
        <dsp:cNvPr id="0" name=""/>
        <dsp:cNvSpPr/>
      </dsp:nvSpPr>
      <dsp:spPr>
        <a:xfrm>
          <a:off x="674477" y="340973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3D9FD9-4595-4E05-85AE-DF9E7CCAEB9C}">
      <dsp:nvSpPr>
        <dsp:cNvPr id="0" name=""/>
        <dsp:cNvSpPr/>
      </dsp:nvSpPr>
      <dsp:spPr>
        <a:xfrm>
          <a:off x="1076665" y="743161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1D5CDC-6B56-4587-9839-2044C36B0BCA}">
      <dsp:nvSpPr>
        <dsp:cNvPr id="0" name=""/>
        <dsp:cNvSpPr/>
      </dsp:nvSpPr>
      <dsp:spPr>
        <a:xfrm>
          <a:off x="71196" y="2815974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Thinking difficulties or problems focusing attention</a:t>
          </a:r>
        </a:p>
      </dsp:txBody>
      <dsp:txXfrm>
        <a:off x="71196" y="2815974"/>
        <a:ext cx="3093750" cy="720000"/>
      </dsp:txXfrm>
    </dsp:sp>
    <dsp:sp modelId="{8E875590-52D1-4126-A381-534C880DE793}">
      <dsp:nvSpPr>
        <dsp:cNvPr id="0" name=""/>
        <dsp:cNvSpPr/>
      </dsp:nvSpPr>
      <dsp:spPr>
        <a:xfrm>
          <a:off x="4309634" y="340973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324023-FF5B-40E2-A328-BE2C4753C9CA}">
      <dsp:nvSpPr>
        <dsp:cNvPr id="0" name=""/>
        <dsp:cNvSpPr/>
      </dsp:nvSpPr>
      <dsp:spPr>
        <a:xfrm>
          <a:off x="4711821" y="743161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57A6E9-8946-4362-95D5-64F1B25548AF}">
      <dsp:nvSpPr>
        <dsp:cNvPr id="0" name=""/>
        <dsp:cNvSpPr/>
      </dsp:nvSpPr>
      <dsp:spPr>
        <a:xfrm>
          <a:off x="3706353" y="2815974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Extreme emotional highs and lows</a:t>
          </a:r>
        </a:p>
      </dsp:txBody>
      <dsp:txXfrm>
        <a:off x="3706353" y="2815974"/>
        <a:ext cx="3093750" cy="720000"/>
      </dsp:txXfrm>
    </dsp:sp>
    <dsp:sp modelId="{F7682FD5-F903-4F03-A660-F86DF16BD470}">
      <dsp:nvSpPr>
        <dsp:cNvPr id="0" name=""/>
        <dsp:cNvSpPr/>
      </dsp:nvSpPr>
      <dsp:spPr>
        <a:xfrm>
          <a:off x="7944790" y="340973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54A910-D25B-4C98-89F6-056438E85BFB}">
      <dsp:nvSpPr>
        <dsp:cNvPr id="0" name=""/>
        <dsp:cNvSpPr/>
      </dsp:nvSpPr>
      <dsp:spPr>
        <a:xfrm>
          <a:off x="8346978" y="743161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A5D313-B4E3-4078-B64F-9EFB5B5C66A6}">
      <dsp:nvSpPr>
        <dsp:cNvPr id="0" name=""/>
        <dsp:cNvSpPr/>
      </dsp:nvSpPr>
      <dsp:spPr>
        <a:xfrm>
          <a:off x="7341509" y="2815974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Sleep problems</a:t>
          </a:r>
        </a:p>
      </dsp:txBody>
      <dsp:txXfrm>
        <a:off x="7341509" y="2815974"/>
        <a:ext cx="309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B75C6A-1D4D-4C06-8E83-37A15AD89B69}">
      <dsp:nvSpPr>
        <dsp:cNvPr id="0" name=""/>
        <dsp:cNvSpPr/>
      </dsp:nvSpPr>
      <dsp:spPr>
        <a:xfrm>
          <a:off x="0" y="30629"/>
          <a:ext cx="6253721" cy="91143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i="0" kern="1200"/>
            <a:t>Depression</a:t>
          </a:r>
          <a:endParaRPr lang="en-US" sz="3800" kern="1200"/>
        </a:p>
      </dsp:txBody>
      <dsp:txXfrm>
        <a:off x="44492" y="75121"/>
        <a:ext cx="6164737" cy="822446"/>
      </dsp:txXfrm>
    </dsp:sp>
    <dsp:sp modelId="{38E03A74-1525-48BD-A4AD-8373CFD9C235}">
      <dsp:nvSpPr>
        <dsp:cNvPr id="0" name=""/>
        <dsp:cNvSpPr/>
      </dsp:nvSpPr>
      <dsp:spPr>
        <a:xfrm>
          <a:off x="0" y="1051499"/>
          <a:ext cx="6253721" cy="91143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i="0" kern="1200"/>
            <a:t>Bi-polar Disorder</a:t>
          </a:r>
          <a:endParaRPr lang="en-US" sz="3800" kern="1200"/>
        </a:p>
      </dsp:txBody>
      <dsp:txXfrm>
        <a:off x="44492" y="1095991"/>
        <a:ext cx="6164737" cy="822446"/>
      </dsp:txXfrm>
    </dsp:sp>
    <dsp:sp modelId="{995903EB-4226-4F1B-AADF-3908E92AC60C}">
      <dsp:nvSpPr>
        <dsp:cNvPr id="0" name=""/>
        <dsp:cNvSpPr/>
      </dsp:nvSpPr>
      <dsp:spPr>
        <a:xfrm>
          <a:off x="0" y="2072369"/>
          <a:ext cx="6253721" cy="91143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i="0" kern="1200"/>
            <a:t>Anxiety</a:t>
          </a:r>
          <a:endParaRPr lang="en-US" sz="3800" kern="1200"/>
        </a:p>
      </dsp:txBody>
      <dsp:txXfrm>
        <a:off x="44492" y="2116861"/>
        <a:ext cx="6164737" cy="822446"/>
      </dsp:txXfrm>
    </dsp:sp>
    <dsp:sp modelId="{D5ACE36C-4695-4788-929D-1B1BD7668A55}">
      <dsp:nvSpPr>
        <dsp:cNvPr id="0" name=""/>
        <dsp:cNvSpPr/>
      </dsp:nvSpPr>
      <dsp:spPr>
        <a:xfrm>
          <a:off x="0" y="3093240"/>
          <a:ext cx="6253721" cy="91143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i="0" kern="1200"/>
            <a:t>Paranoia</a:t>
          </a:r>
          <a:endParaRPr lang="en-US" sz="3800" kern="1200"/>
        </a:p>
      </dsp:txBody>
      <dsp:txXfrm>
        <a:off x="44492" y="3137732"/>
        <a:ext cx="6164737" cy="822446"/>
      </dsp:txXfrm>
    </dsp:sp>
    <dsp:sp modelId="{D1F03600-EB24-45F9-BC56-9E0F52AABF03}">
      <dsp:nvSpPr>
        <dsp:cNvPr id="0" name=""/>
        <dsp:cNvSpPr/>
      </dsp:nvSpPr>
      <dsp:spPr>
        <a:xfrm>
          <a:off x="0" y="4114110"/>
          <a:ext cx="6253721" cy="91143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/>
            <a:t>Phobia</a:t>
          </a:r>
          <a:endParaRPr lang="en-US" sz="3800" kern="1200"/>
        </a:p>
      </dsp:txBody>
      <dsp:txXfrm>
        <a:off x="44492" y="4158602"/>
        <a:ext cx="6164737" cy="8224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7E89-F367-4CD9-A00F-3F8B25BAA45C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BA89E-CD66-40BB-87C2-2D51B55F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68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7E89-F367-4CD9-A00F-3F8B25BAA45C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BA89E-CD66-40BB-87C2-2D51B55F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17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7E89-F367-4CD9-A00F-3F8B25BAA45C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BA89E-CD66-40BB-87C2-2D51B55F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84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7E89-F367-4CD9-A00F-3F8B25BAA45C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BA89E-CD66-40BB-87C2-2D51B55F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15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7E89-F367-4CD9-A00F-3F8B25BAA45C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BA89E-CD66-40BB-87C2-2D51B55F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8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7E89-F367-4CD9-A00F-3F8B25BAA45C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BA89E-CD66-40BB-87C2-2D51B55F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60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7E89-F367-4CD9-A00F-3F8B25BAA45C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BA89E-CD66-40BB-87C2-2D51B55F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45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7E89-F367-4CD9-A00F-3F8B25BAA45C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BA89E-CD66-40BB-87C2-2D51B55F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84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7E89-F367-4CD9-A00F-3F8B25BAA45C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BA89E-CD66-40BB-87C2-2D51B55F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44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7E89-F367-4CD9-A00F-3F8B25BAA45C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BA89E-CD66-40BB-87C2-2D51B55F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44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7E89-F367-4CD9-A00F-3F8B25BAA45C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BA89E-CD66-40BB-87C2-2D51B55F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48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47E89-F367-4CD9-A00F-3F8B25BAA45C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BA89E-CD66-40BB-87C2-2D51B55F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431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3D9C6-5126-0B2F-6824-5CEBF830E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MENTAL AWARENESS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705F8-A77C-CE91-DB81-FF0E94C95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SANJEEV M</a:t>
            </a:r>
          </a:p>
          <a:p>
            <a:pPr marL="0" indent="0">
              <a:buNone/>
            </a:pPr>
            <a:r>
              <a:rPr lang="en-US" sz="2200" dirty="0"/>
              <a:t>2320436</a:t>
            </a:r>
          </a:p>
        </p:txBody>
      </p:sp>
      <p:pic>
        <p:nvPicPr>
          <p:cNvPr id="4" name="Picture 6" descr="Mental Illness Awareness Week and World Mental Health Day 2020 - UTHealth  Houston">
            <a:extLst>
              <a:ext uri="{FF2B5EF4-FFF2-40B4-BE49-F238E27FC236}">
                <a16:creationId xmlns:a16="http://schemas.microsoft.com/office/drawing/2014/main" id="{07C79D4C-CF76-A222-0D6D-15EE21C4E2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ognizant Logo, symbol, meaning, history, PNG, brand">
            <a:extLst>
              <a:ext uri="{FF2B5EF4-FFF2-40B4-BE49-F238E27FC236}">
                <a16:creationId xmlns:a16="http://schemas.microsoft.com/office/drawing/2014/main" id="{2F35B2D6-7743-7368-3498-1508F5F70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4127" y="6193577"/>
            <a:ext cx="1276350" cy="664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11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6D7D6-D573-179A-8E99-8D9DD76A3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1527" y="655977"/>
            <a:ext cx="5971973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pic>
        <p:nvPicPr>
          <p:cNvPr id="28" name="Graphic 27" descr="Right Double Quote">
            <a:extLst>
              <a:ext uri="{FF2B5EF4-FFF2-40B4-BE49-F238E27FC236}">
                <a16:creationId xmlns:a16="http://schemas.microsoft.com/office/drawing/2014/main" id="{A1CE3C37-039E-6727-D7B2-AB9040E51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09502" y="1627051"/>
            <a:ext cx="3615776" cy="361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077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1421F-BA2C-0BD0-EB4E-31F894CBA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874" y="899737"/>
            <a:ext cx="5476671" cy="1347192"/>
          </a:xfrm>
        </p:spPr>
        <p:txBody>
          <a:bodyPr anchor="b">
            <a:normAutofit/>
          </a:bodyPr>
          <a:lstStyle/>
          <a:p>
            <a:r>
              <a:rPr lang="en-US" sz="4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MENTAL HEALTH?</a:t>
            </a: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D92EF-63C3-404E-7CBC-362633907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577" y="3011210"/>
            <a:ext cx="5476672" cy="33206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Mental health refers to how we think, feel, and behave</a:t>
            </a:r>
          </a:p>
          <a:p>
            <a:pPr>
              <a:lnSpc>
                <a:spcPct val="150000"/>
              </a:lnSpc>
            </a:pPr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Mental illnesses are disorders, ranging from mild to severe, that affect a person’s thinking, mood, and/or behavior.</a:t>
            </a:r>
          </a:p>
          <a:p>
            <a:pPr>
              <a:lnSpc>
                <a:spcPct val="150000"/>
              </a:lnSpc>
            </a:pPr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According to the National Institute of Mental Health, nearly one-in-five adults live with a mental illness.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Mental Health Protection and Care. Young Woman`s Hand and Drawn Brain on Black  Background, Collage Stock Image - Image of awareness, knowledge: 174181663">
            <a:extLst>
              <a:ext uri="{FF2B5EF4-FFF2-40B4-BE49-F238E27FC236}">
                <a16:creationId xmlns:a16="http://schemas.microsoft.com/office/drawing/2014/main" id="{ABAE40DA-9F99-2D1B-CE01-24A1A17C28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 bwMode="auto">
          <a:xfrm>
            <a:off x="6116752" y="899737"/>
            <a:ext cx="6094477" cy="5990992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692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52" name="Rectangle 4151">
            <a:extLst>
              <a:ext uri="{FF2B5EF4-FFF2-40B4-BE49-F238E27FC236}">
                <a16:creationId xmlns:a16="http://schemas.microsoft.com/office/drawing/2014/main" id="{94E4D846-3AFC-4F86-8C35-24B0542A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2" name="Picture 6" descr="What Do We Really Know About Mental Illness? | WIRED">
            <a:extLst>
              <a:ext uri="{FF2B5EF4-FFF2-40B4-BE49-F238E27FC236}">
                <a16:creationId xmlns:a16="http://schemas.microsoft.com/office/drawing/2014/main" id="{2FE720B7-17C5-9910-F6DC-11ADA59D04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38" t="2597" b="6495"/>
          <a:stretch/>
        </p:blipFill>
        <p:spPr bwMode="auto">
          <a:xfrm>
            <a:off x="20" y="10"/>
            <a:ext cx="798706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54" name="Rectangle 4153">
            <a:extLst>
              <a:ext uri="{FF2B5EF4-FFF2-40B4-BE49-F238E27FC236}">
                <a16:creationId xmlns:a16="http://schemas.microsoft.com/office/drawing/2014/main" id="{284781B9-12CB-45C3-907A-9ED93FF72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093FF1-ED4B-D2D0-FB07-0812DEE9F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0470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MYTHS</a:t>
            </a:r>
          </a:p>
        </p:txBody>
      </p:sp>
      <p:sp>
        <p:nvSpPr>
          <p:cNvPr id="4156" name="Rectangle 415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58" name="Rectangle 415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47" name="Content Placeholder 2">
            <a:extLst>
              <a:ext uri="{FF2B5EF4-FFF2-40B4-BE49-F238E27FC236}">
                <a16:creationId xmlns:a16="http://schemas.microsoft.com/office/drawing/2014/main" id="{5AFFA84E-B772-DF9D-02D6-AF2A829D4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0500" y="2718054"/>
            <a:ext cx="3998876" cy="3207258"/>
          </a:xfrm>
        </p:spPr>
        <p:txBody>
          <a:bodyPr anchor="t">
            <a:normAutofit/>
          </a:bodyPr>
          <a:lstStyle/>
          <a:p>
            <a:r>
              <a:rPr lang="en-US" sz="17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7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ntal health issues can't affect me</a:t>
            </a:r>
          </a:p>
          <a:p>
            <a:r>
              <a:rPr lang="en-US" sz="17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Children don't experience mental health issues</a:t>
            </a:r>
          </a:p>
          <a:p>
            <a:r>
              <a:rPr lang="en-US" sz="17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Therapy and self-help are a waste of time. </a:t>
            </a:r>
          </a:p>
          <a:p>
            <a:r>
              <a:rPr lang="en-US" sz="17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You can’t prevent mental illness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4322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72205-23D7-C2F8-F912-E781A78B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1360" y="525982"/>
            <a:ext cx="4907280" cy="1200361"/>
          </a:xfrm>
        </p:spPr>
        <p:txBody>
          <a:bodyPr anchor="b">
            <a:normAutofit/>
          </a:bodyPr>
          <a:lstStyle/>
          <a:p>
            <a:r>
              <a:rPr lang="en-US" sz="4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Causes of mental illness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778B-3C0D-F259-5F66-D1DAB79D8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1360" y="1830007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Life Changes</a:t>
            </a:r>
          </a:p>
          <a:p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Social Factors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Physical Health</a:t>
            </a:r>
          </a:p>
          <a:p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Grief and loss</a:t>
            </a:r>
          </a:p>
        </p:txBody>
      </p:sp>
      <p:pic>
        <p:nvPicPr>
          <p:cNvPr id="5126" name="Picture 6" descr="Mental Illness Words: Over 6,691 Royalty-Free Licensable Stock  Illustrations &amp; Drawings | Shutterstock">
            <a:extLst>
              <a:ext uri="{FF2B5EF4-FFF2-40B4-BE49-F238E27FC236}">
                <a16:creationId xmlns:a16="http://schemas.microsoft.com/office/drawing/2014/main" id="{5DEC3674-DC6D-4466-EC35-BD78299192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7276"/>
          <a:stretch/>
        </p:blipFill>
        <p:spPr bwMode="auto">
          <a:xfrm>
            <a:off x="576244" y="1283180"/>
            <a:ext cx="5628018" cy="4058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173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61F26F-64EA-3FA6-4F71-E8E39A393172}"/>
              </a:ext>
            </a:extLst>
          </p:cNvPr>
          <p:cNvSpPr/>
          <p:nvPr/>
        </p:nvSpPr>
        <p:spPr>
          <a:xfrm>
            <a:off x="643468" y="2847548"/>
            <a:ext cx="10905065" cy="79575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8912">
              <a:spcAft>
                <a:spcPts val="600"/>
              </a:spcAft>
            </a:pPr>
            <a:r>
              <a:rPr lang="en-US" sz="2304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When the brain is not working properly, one or more of its 6 functions will be disrupted</a:t>
            </a:r>
            <a:endParaRPr lang="en-US"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27A27B84-FA6B-B948-B424-6D65DD0AC441}"/>
              </a:ext>
            </a:extLst>
          </p:cNvPr>
          <p:cNvSpPr/>
          <p:nvPr/>
        </p:nvSpPr>
        <p:spPr>
          <a:xfrm>
            <a:off x="6668783" y="3594412"/>
            <a:ext cx="362036" cy="2022341"/>
          </a:xfrm>
          <a:prstGeom prst="downArrow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F208132-5E40-CFF3-6DA3-43706E321993}"/>
              </a:ext>
            </a:extLst>
          </p:cNvPr>
          <p:cNvSpPr/>
          <p:nvPr/>
        </p:nvSpPr>
        <p:spPr>
          <a:xfrm>
            <a:off x="8441037" y="3643306"/>
            <a:ext cx="340169" cy="1973448"/>
          </a:xfrm>
          <a:prstGeom prst="downArrow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49B819BE-3DDD-08FE-CE1A-7B850AB2684C}"/>
              </a:ext>
            </a:extLst>
          </p:cNvPr>
          <p:cNvSpPr/>
          <p:nvPr/>
        </p:nvSpPr>
        <p:spPr>
          <a:xfrm>
            <a:off x="4856676" y="3643306"/>
            <a:ext cx="351103" cy="1973448"/>
          </a:xfrm>
          <a:prstGeom prst="downArrow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70068DC7-46DB-B9F2-50DE-53ABD1FE5F86}"/>
              </a:ext>
            </a:extLst>
          </p:cNvPr>
          <p:cNvSpPr/>
          <p:nvPr/>
        </p:nvSpPr>
        <p:spPr>
          <a:xfrm>
            <a:off x="2853512" y="3655362"/>
            <a:ext cx="362036" cy="1961390"/>
          </a:xfrm>
          <a:prstGeom prst="downArrow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BF43697-71AC-E301-D582-54616CF8E708}"/>
              </a:ext>
            </a:extLst>
          </p:cNvPr>
          <p:cNvSpPr/>
          <p:nvPr/>
        </p:nvSpPr>
        <p:spPr>
          <a:xfrm>
            <a:off x="973421" y="3643305"/>
            <a:ext cx="362036" cy="1973447"/>
          </a:xfrm>
          <a:prstGeom prst="downArrow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02F0017D-B9A9-E423-F754-1FE39870D72D}"/>
              </a:ext>
            </a:extLst>
          </p:cNvPr>
          <p:cNvSpPr/>
          <p:nvPr/>
        </p:nvSpPr>
        <p:spPr>
          <a:xfrm>
            <a:off x="10213292" y="3643305"/>
            <a:ext cx="327812" cy="1973447"/>
          </a:xfrm>
          <a:prstGeom prst="downArrow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19315F-CA31-D654-9096-5986A47D6F8A}"/>
              </a:ext>
            </a:extLst>
          </p:cNvPr>
          <p:cNvSpPr txBox="1"/>
          <p:nvPr/>
        </p:nvSpPr>
        <p:spPr>
          <a:xfrm>
            <a:off x="2351841" y="5761428"/>
            <a:ext cx="1835550" cy="347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15913">
              <a:spcAft>
                <a:spcPts val="593"/>
              </a:spcAft>
            </a:pPr>
            <a:r>
              <a:rPr lang="en-US" sz="1638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PERCEPTION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D66C9F-67C0-7D68-EE91-3F48801DD38E}"/>
              </a:ext>
            </a:extLst>
          </p:cNvPr>
          <p:cNvSpPr txBox="1"/>
          <p:nvPr/>
        </p:nvSpPr>
        <p:spPr>
          <a:xfrm>
            <a:off x="4417129" y="5761428"/>
            <a:ext cx="1614018" cy="347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15913">
              <a:spcAft>
                <a:spcPts val="593"/>
              </a:spcAft>
            </a:pPr>
            <a:r>
              <a:rPr lang="en-US" sz="1638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THINKING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8CB772-D892-D266-CF2F-506661D9AEA9}"/>
              </a:ext>
            </a:extLst>
          </p:cNvPr>
          <p:cNvSpPr txBox="1"/>
          <p:nvPr/>
        </p:nvSpPr>
        <p:spPr>
          <a:xfrm>
            <a:off x="643467" y="5761428"/>
            <a:ext cx="1289339" cy="347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15913">
              <a:spcAft>
                <a:spcPts val="593"/>
              </a:spcAft>
            </a:pPr>
            <a:r>
              <a:rPr lang="en-US" sz="1638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EMOTION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DF47F0-0229-497B-5389-927E9E1E0045}"/>
              </a:ext>
            </a:extLst>
          </p:cNvPr>
          <p:cNvSpPr txBox="1"/>
          <p:nvPr/>
        </p:nvSpPr>
        <p:spPr>
          <a:xfrm>
            <a:off x="6260884" y="5811662"/>
            <a:ext cx="1827345" cy="347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15913">
              <a:spcAft>
                <a:spcPts val="593"/>
              </a:spcAft>
            </a:pPr>
            <a:r>
              <a:rPr lang="en-US" sz="1638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SIGNALING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467561-BC97-32E2-9D67-B87166BD329D}"/>
              </a:ext>
            </a:extLst>
          </p:cNvPr>
          <p:cNvSpPr txBox="1"/>
          <p:nvPr/>
        </p:nvSpPr>
        <p:spPr>
          <a:xfrm>
            <a:off x="8088229" y="5811662"/>
            <a:ext cx="1503837" cy="347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15913">
              <a:spcAft>
                <a:spcPts val="593"/>
              </a:spcAft>
            </a:pPr>
            <a:r>
              <a:rPr lang="en-US" sz="1638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PHYSICAL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C5D8E4-3898-4874-81A5-CAB0A1E5C158}"/>
              </a:ext>
            </a:extLst>
          </p:cNvPr>
          <p:cNvSpPr txBox="1"/>
          <p:nvPr/>
        </p:nvSpPr>
        <p:spPr>
          <a:xfrm>
            <a:off x="9811702" y="5803984"/>
            <a:ext cx="1503836" cy="347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15913">
              <a:spcAft>
                <a:spcPts val="593"/>
              </a:spcAft>
            </a:pPr>
            <a:r>
              <a:rPr lang="en-US" sz="1638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BEHAVIOUR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54" name="Picture 10" descr="Premium Vector | Women mental health psychological support healthy mind  positive thinking concept with happy female character">
            <a:extLst>
              <a:ext uri="{FF2B5EF4-FFF2-40B4-BE49-F238E27FC236}">
                <a16:creationId xmlns:a16="http://schemas.microsoft.com/office/drawing/2014/main" id="{F19578C8-B426-A52C-DF26-8196706E57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08" r="-1708"/>
          <a:stretch/>
        </p:blipFill>
        <p:spPr bwMode="auto">
          <a:xfrm>
            <a:off x="4809058" y="699191"/>
            <a:ext cx="2221762" cy="2148357"/>
          </a:xfrm>
          <a:prstGeom prst="flowChartPredefinedProcess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799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4B5C8-476A-7311-A004-C3EB428E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n-US" sz="3700" b="1" i="0">
                <a:effectLst/>
                <a:latin typeface="Source Sans Pro" panose="020B0503030403020204" pitchFamily="34" charset="0"/>
              </a:rPr>
              <a:t>Symptoms</a:t>
            </a:r>
            <a:br>
              <a:rPr lang="en-US" sz="3700" b="1" i="0">
                <a:effectLst/>
                <a:latin typeface="Source Sans Pro" panose="020B0503030403020204" pitchFamily="34" charset="0"/>
              </a:rPr>
            </a:br>
            <a:endParaRPr lang="en-US" sz="37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C1DA6F-28C3-9D68-B052-9464FCF9AA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7607209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9255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5F457F-534A-7192-A55F-C1446209C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en-US" sz="4800" b="1" i="0">
                <a:effectLst/>
                <a:latin typeface="-apple-system"/>
              </a:rPr>
              <a:t>Examples of Mental Health Conditions</a:t>
            </a:r>
            <a:endParaRPr lang="en-US" sz="4800"/>
          </a:p>
        </p:txBody>
      </p:sp>
      <p:graphicFrame>
        <p:nvGraphicFramePr>
          <p:cNvPr id="117" name="Content Placeholder 2">
            <a:extLst>
              <a:ext uri="{FF2B5EF4-FFF2-40B4-BE49-F238E27FC236}">
                <a16:creationId xmlns:a16="http://schemas.microsoft.com/office/drawing/2014/main" id="{679815C6-7CD1-7B24-3000-FA5DF1B59D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5464790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6379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C9C27-165A-7046-CC9D-23ACF370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016" y="905011"/>
            <a:ext cx="4589328" cy="1889135"/>
          </a:xfrm>
        </p:spPr>
        <p:txBody>
          <a:bodyPr anchor="b">
            <a:normAutofit/>
          </a:bodyPr>
          <a:lstStyle/>
          <a:p>
            <a:r>
              <a:rPr lang="en-US" sz="30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Tips for Living Well with a Mental Health Condition</a:t>
            </a:r>
            <a:br>
              <a:rPr lang="en-US" sz="30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1B551-5BCA-771B-8CA1-5A59D16FC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7016" y="2965592"/>
            <a:ext cx="5340984" cy="3165423"/>
          </a:xfrm>
        </p:spPr>
        <p:txBody>
          <a:bodyPr>
            <a:normAutofit/>
          </a:bodyPr>
          <a:lstStyle/>
          <a:p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Practice good self-care</a:t>
            </a:r>
          </a:p>
          <a:p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Reach out to family and friends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 enough sleep</a:t>
            </a:r>
          </a:p>
          <a:p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Stick to a treatment plan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4" name="Picture 6" descr="Brain exercise. mental health tips. brain character design and infographic. flat thin line design elements. vector illustration">
            <a:extLst>
              <a:ext uri="{FF2B5EF4-FFF2-40B4-BE49-F238E27FC236}">
                <a16:creationId xmlns:a16="http://schemas.microsoft.com/office/drawing/2014/main" id="{5387B409-C281-27D2-3871-865C5DEA1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5" y="739865"/>
            <a:ext cx="5962650" cy="539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171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49" name="Rectangle 8248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6DFF13-0034-2495-D223-4A082FFEC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02C58-3D68-5EBA-CFE8-C67E5DA3B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Let’s prioritize self-care, seek support when needed, and break the stigma surrounding mental health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Remember, it’s okay not to be okay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eeking help is a sign of strength, and together, we can foster a world where mental well-being is valued and nurtured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54" name="Rectangle 8253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56" name="Rectangle 8255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58" name="Rectangle 8257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60" name="Rectangle 8259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4" descr="It's ok not to be ok. Mental Health Matters&quot; Poster for Sale by AndArte |  Redbubble">
            <a:extLst>
              <a:ext uri="{FF2B5EF4-FFF2-40B4-BE49-F238E27FC236}">
                <a16:creationId xmlns:a16="http://schemas.microsoft.com/office/drawing/2014/main" id="{301885D3-6E43-58CF-C0CB-56A582C134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8" t="24445" r="20623" b="23741"/>
          <a:stretch/>
        </p:blipFill>
        <p:spPr bwMode="auto">
          <a:xfrm>
            <a:off x="7075967" y="1157498"/>
            <a:ext cx="4170530" cy="4574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Mental health crisis Stock Photos, Royalty Free Mental health crisis Images  | Depositphotos">
            <a:extLst>
              <a:ext uri="{FF2B5EF4-FFF2-40B4-BE49-F238E27FC236}">
                <a16:creationId xmlns:a16="http://schemas.microsoft.com/office/drawing/2014/main" id="{3F4849D6-9F25-9796-F7FF-588E88BAD7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Mental health crisis Stock Photos, Royalty Free Mental health crisis Images  | Depositphotos">
            <a:extLst>
              <a:ext uri="{FF2B5EF4-FFF2-40B4-BE49-F238E27FC236}">
                <a16:creationId xmlns:a16="http://schemas.microsoft.com/office/drawing/2014/main" id="{524FF53D-E543-149E-763E-6BF4D565C6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0" descr="Mental health crisis Stock Photos, Royalty Free Mental health crisis Images  | Depositphotos">
            <a:extLst>
              <a:ext uri="{FF2B5EF4-FFF2-40B4-BE49-F238E27FC236}">
                <a16:creationId xmlns:a16="http://schemas.microsoft.com/office/drawing/2014/main" id="{C2477459-4B28-BC0F-8402-E76860D901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20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1827</TotalTime>
  <Words>233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Source Sans Pro</vt:lpstr>
      <vt:lpstr>Times New Roman</vt:lpstr>
      <vt:lpstr>Office Theme</vt:lpstr>
      <vt:lpstr>MENTAL AWARENESS</vt:lpstr>
      <vt:lpstr>WHAT IS MENTAL HEALTH?</vt:lpstr>
      <vt:lpstr>MYTHS</vt:lpstr>
      <vt:lpstr>Causes of mental illness</vt:lpstr>
      <vt:lpstr>PowerPoint Presentation</vt:lpstr>
      <vt:lpstr>Symptoms </vt:lpstr>
      <vt:lpstr>Examples of Mental Health Conditions</vt:lpstr>
      <vt:lpstr>Tips for Living Well with a Mental Health Condition 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MENTAL AWARENESS</dc:title>
  <dc:creator>V, Dharniha (Contractor)</dc:creator>
  <cp:lastModifiedBy>V, Dharniha (Contractor)</cp:lastModifiedBy>
  <cp:revision>1</cp:revision>
  <dcterms:created xsi:type="dcterms:W3CDTF">2024-02-13T04:48:26Z</dcterms:created>
  <dcterms:modified xsi:type="dcterms:W3CDTF">2024-02-15T05:14:05Z</dcterms:modified>
</cp:coreProperties>
</file>