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2"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5F5C8-26F7-48DE-B6A2-5DCF6C38C9F1}" v="68" dt="2024-04-23T04:35:53.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Dharniha (Contractor)" userId="38b4bc92-d350-48d2-ada1-91844e3136a5" providerId="ADAL" clId="{4E85F5C8-26F7-48DE-B6A2-5DCF6C38C9F1}"/>
    <pc:docChg chg="undo custSel addSld modSld">
      <pc:chgData name="V, Dharniha (Contractor)" userId="38b4bc92-d350-48d2-ada1-91844e3136a5" providerId="ADAL" clId="{4E85F5C8-26F7-48DE-B6A2-5DCF6C38C9F1}" dt="2024-04-23T05:40:30.175" v="252" actId="20577"/>
      <pc:docMkLst>
        <pc:docMk/>
      </pc:docMkLst>
      <pc:sldChg chg="modSp mod">
        <pc:chgData name="V, Dharniha (Contractor)" userId="38b4bc92-d350-48d2-ada1-91844e3136a5" providerId="ADAL" clId="{4E85F5C8-26F7-48DE-B6A2-5DCF6C38C9F1}" dt="2024-04-23T05:40:30.175" v="252" actId="20577"/>
        <pc:sldMkLst>
          <pc:docMk/>
          <pc:sldMk cId="4286668369" sldId="258"/>
        </pc:sldMkLst>
        <pc:spChg chg="mod">
          <ac:chgData name="V, Dharniha (Contractor)" userId="38b4bc92-d350-48d2-ada1-91844e3136a5" providerId="ADAL" clId="{4E85F5C8-26F7-48DE-B6A2-5DCF6C38C9F1}" dt="2024-02-28T16:25:10.645" v="8" actId="1076"/>
          <ac:spMkLst>
            <pc:docMk/>
            <pc:sldMk cId="4286668369" sldId="258"/>
            <ac:spMk id="2" creationId="{9F12BCD4-DF2B-388F-2655-DE874A74D735}"/>
          </ac:spMkLst>
        </pc:spChg>
        <pc:spChg chg="mod">
          <ac:chgData name="V, Dharniha (Contractor)" userId="38b4bc92-d350-48d2-ada1-91844e3136a5" providerId="ADAL" clId="{4E85F5C8-26F7-48DE-B6A2-5DCF6C38C9F1}" dt="2024-04-23T05:40:30.175" v="252" actId="20577"/>
          <ac:spMkLst>
            <pc:docMk/>
            <pc:sldMk cId="4286668369" sldId="258"/>
            <ac:spMk id="3" creationId="{6CA27907-43A4-AAEA-3C38-D3CAFE8E5E76}"/>
          </ac:spMkLst>
        </pc:spChg>
        <pc:picChg chg="mod">
          <ac:chgData name="V, Dharniha (Contractor)" userId="38b4bc92-d350-48d2-ada1-91844e3136a5" providerId="ADAL" clId="{4E85F5C8-26F7-48DE-B6A2-5DCF6C38C9F1}" dt="2024-02-28T16:25:06.871" v="7" actId="1076"/>
          <ac:picMkLst>
            <pc:docMk/>
            <pc:sldMk cId="4286668369" sldId="258"/>
            <ac:picMk id="3076" creationId="{59E47523-00D6-BE3C-2CB3-177E13DB70B9}"/>
          </ac:picMkLst>
        </pc:picChg>
      </pc:sldChg>
      <pc:sldChg chg="addSp delSp modSp mod">
        <pc:chgData name="V, Dharniha (Contractor)" userId="38b4bc92-d350-48d2-ada1-91844e3136a5" providerId="ADAL" clId="{4E85F5C8-26F7-48DE-B6A2-5DCF6C38C9F1}" dt="2024-02-28T16:27:19.223" v="30" actId="14100"/>
        <pc:sldMkLst>
          <pc:docMk/>
          <pc:sldMk cId="3047593702" sldId="259"/>
        </pc:sldMkLst>
        <pc:spChg chg="mod">
          <ac:chgData name="V, Dharniha (Contractor)" userId="38b4bc92-d350-48d2-ada1-91844e3136a5" providerId="ADAL" clId="{4E85F5C8-26F7-48DE-B6A2-5DCF6C38C9F1}" dt="2024-02-28T16:27:19.223" v="30" actId="14100"/>
          <ac:spMkLst>
            <pc:docMk/>
            <pc:sldMk cId="3047593702" sldId="259"/>
            <ac:spMk id="2" creationId="{05D7DE14-A77A-2131-94DC-764E19023096}"/>
          </ac:spMkLst>
        </pc:spChg>
        <pc:spChg chg="mod">
          <ac:chgData name="V, Dharniha (Contractor)" userId="38b4bc92-d350-48d2-ada1-91844e3136a5" providerId="ADAL" clId="{4E85F5C8-26F7-48DE-B6A2-5DCF6C38C9F1}" dt="2024-02-28T16:27:15.828" v="29" actId="27636"/>
          <ac:spMkLst>
            <pc:docMk/>
            <pc:sldMk cId="3047593702" sldId="259"/>
            <ac:spMk id="3" creationId="{56A86110-BE0E-40C3-4401-BF62CCA80006}"/>
          </ac:spMkLst>
        </pc:spChg>
        <pc:spChg chg="del">
          <ac:chgData name="V, Dharniha (Contractor)" userId="38b4bc92-d350-48d2-ada1-91844e3136a5" providerId="ADAL" clId="{4E85F5C8-26F7-48DE-B6A2-5DCF6C38C9F1}" dt="2024-02-28T16:26:21.954" v="16" actId="26606"/>
          <ac:spMkLst>
            <pc:docMk/>
            <pc:sldMk cId="3047593702" sldId="259"/>
            <ac:spMk id="5137" creationId="{04812C46-200A-4DEB-A05E-3ED6C68C2387}"/>
          </ac:spMkLst>
        </pc:spChg>
        <pc:spChg chg="del">
          <ac:chgData name="V, Dharniha (Contractor)" userId="38b4bc92-d350-48d2-ada1-91844e3136a5" providerId="ADAL" clId="{4E85F5C8-26F7-48DE-B6A2-5DCF6C38C9F1}" dt="2024-02-28T16:26:21.954" v="16" actId="26606"/>
          <ac:spMkLst>
            <pc:docMk/>
            <pc:sldMk cId="3047593702" sldId="259"/>
            <ac:spMk id="5138" creationId="{D1EA859B-E555-4109-94F3-6700E046E008}"/>
          </ac:spMkLst>
        </pc:spChg>
        <pc:spChg chg="add del">
          <ac:chgData name="V, Dharniha (Contractor)" userId="38b4bc92-d350-48d2-ada1-91844e3136a5" providerId="ADAL" clId="{4E85F5C8-26F7-48DE-B6A2-5DCF6C38C9F1}" dt="2024-02-28T16:26:59.713" v="24" actId="26606"/>
          <ac:spMkLst>
            <pc:docMk/>
            <pc:sldMk cId="3047593702" sldId="259"/>
            <ac:spMk id="5143" creationId="{04812C46-200A-4DEB-A05E-3ED6C68C2387}"/>
          </ac:spMkLst>
        </pc:spChg>
        <pc:spChg chg="add del">
          <ac:chgData name="V, Dharniha (Contractor)" userId="38b4bc92-d350-48d2-ada1-91844e3136a5" providerId="ADAL" clId="{4E85F5C8-26F7-48DE-B6A2-5DCF6C38C9F1}" dt="2024-02-28T16:26:59.713" v="24" actId="26606"/>
          <ac:spMkLst>
            <pc:docMk/>
            <pc:sldMk cId="3047593702" sldId="259"/>
            <ac:spMk id="5145" creationId="{D1EA859B-E555-4109-94F3-6700E046E008}"/>
          </ac:spMkLst>
        </pc:spChg>
        <pc:spChg chg="add del">
          <ac:chgData name="V, Dharniha (Contractor)" userId="38b4bc92-d350-48d2-ada1-91844e3136a5" providerId="ADAL" clId="{4E85F5C8-26F7-48DE-B6A2-5DCF6C38C9F1}" dt="2024-02-28T16:26:52.469" v="21" actId="26606"/>
          <ac:spMkLst>
            <pc:docMk/>
            <pc:sldMk cId="3047593702" sldId="259"/>
            <ac:spMk id="5150" creationId="{04812C46-200A-4DEB-A05E-3ED6C68C2387}"/>
          </ac:spMkLst>
        </pc:spChg>
        <pc:spChg chg="add del">
          <ac:chgData name="V, Dharniha (Contractor)" userId="38b4bc92-d350-48d2-ada1-91844e3136a5" providerId="ADAL" clId="{4E85F5C8-26F7-48DE-B6A2-5DCF6C38C9F1}" dt="2024-02-28T16:26:52.469" v="21" actId="26606"/>
          <ac:spMkLst>
            <pc:docMk/>
            <pc:sldMk cId="3047593702" sldId="259"/>
            <ac:spMk id="5152" creationId="{D1EA859B-E555-4109-94F3-6700E046E008}"/>
          </ac:spMkLst>
        </pc:spChg>
        <pc:spChg chg="add">
          <ac:chgData name="V, Dharniha (Contractor)" userId="38b4bc92-d350-48d2-ada1-91844e3136a5" providerId="ADAL" clId="{4E85F5C8-26F7-48DE-B6A2-5DCF6C38C9F1}" dt="2024-02-28T16:26:59.713" v="24" actId="26606"/>
          <ac:spMkLst>
            <pc:docMk/>
            <pc:sldMk cId="3047593702" sldId="259"/>
            <ac:spMk id="5157" creationId="{04812C46-200A-4DEB-A05E-3ED6C68C2387}"/>
          </ac:spMkLst>
        </pc:spChg>
        <pc:spChg chg="add">
          <ac:chgData name="V, Dharniha (Contractor)" userId="38b4bc92-d350-48d2-ada1-91844e3136a5" providerId="ADAL" clId="{4E85F5C8-26F7-48DE-B6A2-5DCF6C38C9F1}" dt="2024-02-28T16:26:59.713" v="24" actId="26606"/>
          <ac:spMkLst>
            <pc:docMk/>
            <pc:sldMk cId="3047593702" sldId="259"/>
            <ac:spMk id="5158" creationId="{D1EA859B-E555-4109-94F3-6700E046E008}"/>
          </ac:spMkLst>
        </pc:spChg>
        <pc:grpChg chg="add del">
          <ac:chgData name="V, Dharniha (Contractor)" userId="38b4bc92-d350-48d2-ada1-91844e3136a5" providerId="ADAL" clId="{4E85F5C8-26F7-48DE-B6A2-5DCF6C38C9F1}" dt="2024-02-28T16:26:59.697" v="23" actId="26606"/>
          <ac:grpSpMkLst>
            <pc:docMk/>
            <pc:sldMk cId="3047593702" sldId="259"/>
            <ac:grpSpMk id="5154" creationId="{31C49F18-8757-4E87-5C2E-9D6D7B82BA3B}"/>
          </ac:grpSpMkLst>
        </pc:grpChg>
        <pc:picChg chg="mod ord">
          <ac:chgData name="V, Dharniha (Contractor)" userId="38b4bc92-d350-48d2-ada1-91844e3136a5" providerId="ADAL" clId="{4E85F5C8-26F7-48DE-B6A2-5DCF6C38C9F1}" dt="2024-02-28T16:26:59.697" v="23" actId="26606"/>
          <ac:picMkLst>
            <pc:docMk/>
            <pc:sldMk cId="3047593702" sldId="259"/>
            <ac:picMk id="5124" creationId="{CF7101AB-199C-AC6B-099F-BACEAEBD200A}"/>
          </ac:picMkLst>
        </pc:picChg>
      </pc:sldChg>
      <pc:sldChg chg="modSp mod">
        <pc:chgData name="V, Dharniha (Contractor)" userId="38b4bc92-d350-48d2-ada1-91844e3136a5" providerId="ADAL" clId="{4E85F5C8-26F7-48DE-B6A2-5DCF6C38C9F1}" dt="2024-04-23T04:44:47.998" v="239" actId="20577"/>
        <pc:sldMkLst>
          <pc:docMk/>
          <pc:sldMk cId="4250485211" sldId="260"/>
        </pc:sldMkLst>
        <pc:spChg chg="mod">
          <ac:chgData name="V, Dharniha (Contractor)" userId="38b4bc92-d350-48d2-ada1-91844e3136a5" providerId="ADAL" clId="{4E85F5C8-26F7-48DE-B6A2-5DCF6C38C9F1}" dt="2024-04-23T04:44:47.998" v="239" actId="20577"/>
          <ac:spMkLst>
            <pc:docMk/>
            <pc:sldMk cId="4250485211" sldId="260"/>
            <ac:spMk id="3" creationId="{22E02552-155C-E241-38C3-7FB565B011BE}"/>
          </ac:spMkLst>
        </pc:spChg>
      </pc:sldChg>
      <pc:sldChg chg="modSp mod">
        <pc:chgData name="V, Dharniha (Contractor)" userId="38b4bc92-d350-48d2-ada1-91844e3136a5" providerId="ADAL" clId="{4E85F5C8-26F7-48DE-B6A2-5DCF6C38C9F1}" dt="2024-02-28T16:28:00.145" v="34" actId="123"/>
        <pc:sldMkLst>
          <pc:docMk/>
          <pc:sldMk cId="4195665330" sldId="261"/>
        </pc:sldMkLst>
        <pc:spChg chg="mod">
          <ac:chgData name="V, Dharniha (Contractor)" userId="38b4bc92-d350-48d2-ada1-91844e3136a5" providerId="ADAL" clId="{4E85F5C8-26F7-48DE-B6A2-5DCF6C38C9F1}" dt="2024-02-28T16:28:00.145" v="34" actId="123"/>
          <ac:spMkLst>
            <pc:docMk/>
            <pc:sldMk cId="4195665330" sldId="261"/>
            <ac:spMk id="3" creationId="{3F8E6757-8AE1-690E-F72F-45D8904556C1}"/>
          </ac:spMkLst>
        </pc:spChg>
      </pc:sldChg>
      <pc:sldChg chg="modSp mod modAnim">
        <pc:chgData name="V, Dharniha (Contractor)" userId="38b4bc92-d350-48d2-ada1-91844e3136a5" providerId="ADAL" clId="{4E85F5C8-26F7-48DE-B6A2-5DCF6C38C9F1}" dt="2024-04-23T04:35:53.716" v="207"/>
        <pc:sldMkLst>
          <pc:docMk/>
          <pc:sldMk cId="1308656256" sldId="262"/>
        </pc:sldMkLst>
        <pc:spChg chg="mod">
          <ac:chgData name="V, Dharniha (Contractor)" userId="38b4bc92-d350-48d2-ada1-91844e3136a5" providerId="ADAL" clId="{4E85F5C8-26F7-48DE-B6A2-5DCF6C38C9F1}" dt="2024-04-23T04:03:31.599" v="179" actId="313"/>
          <ac:spMkLst>
            <pc:docMk/>
            <pc:sldMk cId="1308656256" sldId="262"/>
            <ac:spMk id="3" creationId="{53F3B022-4782-C4A9-14B7-7783098E3146}"/>
          </ac:spMkLst>
        </pc:spChg>
      </pc:sldChg>
      <pc:sldChg chg="addSp delSp modSp mod">
        <pc:chgData name="V, Dharniha (Contractor)" userId="38b4bc92-d350-48d2-ada1-91844e3136a5" providerId="ADAL" clId="{4E85F5C8-26F7-48DE-B6A2-5DCF6C38C9F1}" dt="2024-04-23T04:19:53.550" v="206" actId="313"/>
        <pc:sldMkLst>
          <pc:docMk/>
          <pc:sldMk cId="224250362" sldId="263"/>
        </pc:sldMkLst>
        <pc:spChg chg="mod ord">
          <ac:chgData name="V, Dharniha (Contractor)" userId="38b4bc92-d350-48d2-ada1-91844e3136a5" providerId="ADAL" clId="{4E85F5C8-26F7-48DE-B6A2-5DCF6C38C9F1}" dt="2024-02-28T16:29:17.004" v="51" actId="26606"/>
          <ac:spMkLst>
            <pc:docMk/>
            <pc:sldMk cId="224250362" sldId="263"/>
            <ac:spMk id="2" creationId="{135BFF38-0A4A-0F07-DE6E-891289620FAB}"/>
          </ac:spMkLst>
        </pc:spChg>
        <pc:spChg chg="add del mod">
          <ac:chgData name="V, Dharniha (Contractor)" userId="38b4bc92-d350-48d2-ada1-91844e3136a5" providerId="ADAL" clId="{4E85F5C8-26F7-48DE-B6A2-5DCF6C38C9F1}" dt="2024-02-28T16:29:17.004" v="51" actId="26606"/>
          <ac:spMkLst>
            <pc:docMk/>
            <pc:sldMk cId="224250362" sldId="263"/>
            <ac:spMk id="3" creationId="{CFDBE677-2DB2-843F-C0B1-5E6EC422ADA2}"/>
          </ac:spMkLst>
        </pc:spChg>
        <pc:spChg chg="add del">
          <ac:chgData name="V, Dharniha (Contractor)" userId="38b4bc92-d350-48d2-ada1-91844e3136a5" providerId="ADAL" clId="{4E85F5C8-26F7-48DE-B6A2-5DCF6C38C9F1}" dt="2024-02-28T16:29:12.660" v="48" actId="26606"/>
          <ac:spMkLst>
            <pc:docMk/>
            <pc:sldMk cId="224250362" sldId="263"/>
            <ac:spMk id="8" creationId="{CFDBE677-2DB2-843F-C0B1-5E6EC422ADA2}"/>
          </ac:spMkLst>
        </pc:spChg>
        <pc:spChg chg="add del">
          <ac:chgData name="V, Dharniha (Contractor)" userId="38b4bc92-d350-48d2-ada1-91844e3136a5" providerId="ADAL" clId="{4E85F5C8-26F7-48DE-B6A2-5DCF6C38C9F1}" dt="2024-02-28T16:29:04.894" v="44" actId="26606"/>
          <ac:spMkLst>
            <pc:docMk/>
            <pc:sldMk cId="224250362" sldId="263"/>
            <ac:spMk id="9" creationId="{8F90786E-B72D-4C32-BDCE-A170B007822D}"/>
          </ac:spMkLst>
        </pc:spChg>
        <pc:spChg chg="add del">
          <ac:chgData name="V, Dharniha (Contractor)" userId="38b4bc92-d350-48d2-ada1-91844e3136a5" providerId="ADAL" clId="{4E85F5C8-26F7-48DE-B6A2-5DCF6C38C9F1}" dt="2024-02-28T16:29:12.660" v="48" actId="26606"/>
          <ac:spMkLst>
            <pc:docMk/>
            <pc:sldMk cId="224250362" sldId="263"/>
            <ac:spMk id="10" creationId="{AE3A741D-C19B-960A-5803-1C5887147820}"/>
          </ac:spMkLst>
        </pc:spChg>
        <pc:spChg chg="add del">
          <ac:chgData name="V, Dharniha (Contractor)" userId="38b4bc92-d350-48d2-ada1-91844e3136a5" providerId="ADAL" clId="{4E85F5C8-26F7-48DE-B6A2-5DCF6C38C9F1}" dt="2024-02-28T16:29:04.894" v="44" actId="26606"/>
          <ac:spMkLst>
            <pc:docMk/>
            <pc:sldMk cId="224250362" sldId="263"/>
            <ac:spMk id="11" creationId="{5E46F2E7-848F-4A6C-A098-4764FDEA771A}"/>
          </ac:spMkLst>
        </pc:spChg>
        <pc:spChg chg="add del">
          <ac:chgData name="V, Dharniha (Contractor)" userId="38b4bc92-d350-48d2-ada1-91844e3136a5" providerId="ADAL" clId="{4E85F5C8-26F7-48DE-B6A2-5DCF6C38C9F1}" dt="2024-02-28T16:29:12.660" v="48" actId="26606"/>
          <ac:spMkLst>
            <pc:docMk/>
            <pc:sldMk cId="224250362" sldId="263"/>
            <ac:spMk id="12" creationId="{9C3A50E9-9119-7BC3-083B-2D84CCC78E47}"/>
          </ac:spMkLst>
        </pc:spChg>
        <pc:spChg chg="add del">
          <ac:chgData name="V, Dharniha (Contractor)" userId="38b4bc92-d350-48d2-ada1-91844e3136a5" providerId="ADAL" clId="{4E85F5C8-26F7-48DE-B6A2-5DCF6C38C9F1}" dt="2024-02-28T16:29:12.660" v="48" actId="26606"/>
          <ac:spMkLst>
            <pc:docMk/>
            <pc:sldMk cId="224250362" sldId="263"/>
            <ac:spMk id="13" creationId="{DC39DE25-0E4E-0AA7-0932-1D78C2372786}"/>
          </ac:spMkLst>
        </pc:spChg>
        <pc:spChg chg="add del">
          <ac:chgData name="V, Dharniha (Contractor)" userId="38b4bc92-d350-48d2-ada1-91844e3136a5" providerId="ADAL" clId="{4E85F5C8-26F7-48DE-B6A2-5DCF6C38C9F1}" dt="2024-02-28T16:29:12.660" v="48" actId="26606"/>
          <ac:spMkLst>
            <pc:docMk/>
            <pc:sldMk cId="224250362" sldId="263"/>
            <ac:spMk id="15" creationId="{8D6EA299-0840-6DEA-E670-C49AEBC87E89}"/>
          </ac:spMkLst>
        </pc:spChg>
        <pc:spChg chg="add del">
          <ac:chgData name="V, Dharniha (Contractor)" userId="38b4bc92-d350-48d2-ada1-91844e3136a5" providerId="ADAL" clId="{4E85F5C8-26F7-48DE-B6A2-5DCF6C38C9F1}" dt="2024-02-28T16:29:16.972" v="50" actId="26606"/>
          <ac:spMkLst>
            <pc:docMk/>
            <pc:sldMk cId="224250362" sldId="263"/>
            <ac:spMk id="17" creationId="{04812C46-200A-4DEB-A05E-3ED6C68C2387}"/>
          </ac:spMkLst>
        </pc:spChg>
        <pc:spChg chg="add del">
          <ac:chgData name="V, Dharniha (Contractor)" userId="38b4bc92-d350-48d2-ada1-91844e3136a5" providerId="ADAL" clId="{4E85F5C8-26F7-48DE-B6A2-5DCF6C38C9F1}" dt="2024-02-28T16:29:16.972" v="50" actId="26606"/>
          <ac:spMkLst>
            <pc:docMk/>
            <pc:sldMk cId="224250362" sldId="263"/>
            <ac:spMk id="18" creationId="{D1EA859B-E555-4109-94F3-6700E046E008}"/>
          </ac:spMkLst>
        </pc:spChg>
        <pc:spChg chg="add del">
          <ac:chgData name="V, Dharniha (Contractor)" userId="38b4bc92-d350-48d2-ada1-91844e3136a5" providerId="ADAL" clId="{4E85F5C8-26F7-48DE-B6A2-5DCF6C38C9F1}" dt="2024-02-28T16:29:16.972" v="50" actId="26606"/>
          <ac:spMkLst>
            <pc:docMk/>
            <pc:sldMk cId="224250362" sldId="263"/>
            <ac:spMk id="19" creationId="{CFDBE677-2DB2-843F-C0B1-5E6EC422ADA2}"/>
          </ac:spMkLst>
        </pc:spChg>
        <pc:spChg chg="add">
          <ac:chgData name="V, Dharniha (Contractor)" userId="38b4bc92-d350-48d2-ada1-91844e3136a5" providerId="ADAL" clId="{4E85F5C8-26F7-48DE-B6A2-5DCF6C38C9F1}" dt="2024-02-28T16:29:17.004" v="51" actId="26606"/>
          <ac:spMkLst>
            <pc:docMk/>
            <pc:sldMk cId="224250362" sldId="263"/>
            <ac:spMk id="21" creationId="{12609869-9E80-471B-A487-A53288E0E791}"/>
          </ac:spMkLst>
        </pc:spChg>
        <pc:spChg chg="add mod">
          <ac:chgData name="V, Dharniha (Contractor)" userId="38b4bc92-d350-48d2-ada1-91844e3136a5" providerId="ADAL" clId="{4E85F5C8-26F7-48DE-B6A2-5DCF6C38C9F1}" dt="2024-04-23T04:19:53.550" v="206" actId="313"/>
          <ac:spMkLst>
            <pc:docMk/>
            <pc:sldMk cId="224250362" sldId="263"/>
            <ac:spMk id="22" creationId="{CFDBE677-2DB2-843F-C0B1-5E6EC422ADA2}"/>
          </ac:spMkLst>
        </pc:spChg>
        <pc:spChg chg="add">
          <ac:chgData name="V, Dharniha (Contractor)" userId="38b4bc92-d350-48d2-ada1-91844e3136a5" providerId="ADAL" clId="{4E85F5C8-26F7-48DE-B6A2-5DCF6C38C9F1}" dt="2024-02-28T16:29:17.004" v="51" actId="26606"/>
          <ac:spMkLst>
            <pc:docMk/>
            <pc:sldMk cId="224250362" sldId="263"/>
            <ac:spMk id="23" creationId="{7004738A-9D34-43E8-97D2-CA0EED4F8BE0}"/>
          </ac:spMkLst>
        </pc:spChg>
        <pc:spChg chg="add">
          <ac:chgData name="V, Dharniha (Contractor)" userId="38b4bc92-d350-48d2-ada1-91844e3136a5" providerId="ADAL" clId="{4E85F5C8-26F7-48DE-B6A2-5DCF6C38C9F1}" dt="2024-02-28T16:29:17.004" v="51" actId="26606"/>
          <ac:spMkLst>
            <pc:docMk/>
            <pc:sldMk cId="224250362" sldId="263"/>
            <ac:spMk id="24" creationId="{B8B8D07F-F13E-443E-BA68-2D26672D76B9}"/>
          </ac:spMkLst>
        </pc:spChg>
        <pc:spChg chg="add">
          <ac:chgData name="V, Dharniha (Contractor)" userId="38b4bc92-d350-48d2-ada1-91844e3136a5" providerId="ADAL" clId="{4E85F5C8-26F7-48DE-B6A2-5DCF6C38C9F1}" dt="2024-02-28T16:29:17.004" v="51" actId="26606"/>
          <ac:spMkLst>
            <pc:docMk/>
            <pc:sldMk cId="224250362" sldId="263"/>
            <ac:spMk id="25" creationId="{2813A4FA-24A5-41ED-A534-3807D1B2F344}"/>
          </ac:spMkLst>
        </pc:spChg>
        <pc:spChg chg="add">
          <ac:chgData name="V, Dharniha (Contractor)" userId="38b4bc92-d350-48d2-ada1-91844e3136a5" providerId="ADAL" clId="{4E85F5C8-26F7-48DE-B6A2-5DCF6C38C9F1}" dt="2024-02-28T16:29:17.004" v="51" actId="26606"/>
          <ac:spMkLst>
            <pc:docMk/>
            <pc:sldMk cId="224250362" sldId="263"/>
            <ac:spMk id="26" creationId="{C3944F27-CA70-4E84-A51A-E6BF89558979}"/>
          </ac:spMkLst>
        </pc:spChg>
        <pc:graphicFrameChg chg="add del">
          <ac:chgData name="V, Dharniha (Contractor)" userId="38b4bc92-d350-48d2-ada1-91844e3136a5" providerId="ADAL" clId="{4E85F5C8-26F7-48DE-B6A2-5DCF6C38C9F1}" dt="2024-02-28T16:29:09.773" v="46" actId="26606"/>
          <ac:graphicFrameMkLst>
            <pc:docMk/>
            <pc:sldMk cId="224250362" sldId="263"/>
            <ac:graphicFrameMk id="6" creationId="{74CC5528-31D9-FC28-FAEB-46066E37BDCA}"/>
          </ac:graphicFrameMkLst>
        </pc:graphicFrameChg>
        <pc:picChg chg="mod ord">
          <ac:chgData name="V, Dharniha (Contractor)" userId="38b4bc92-d350-48d2-ada1-91844e3136a5" providerId="ADAL" clId="{4E85F5C8-26F7-48DE-B6A2-5DCF6C38C9F1}" dt="2024-02-28T16:29:17.004" v="51" actId="26606"/>
          <ac:picMkLst>
            <pc:docMk/>
            <pc:sldMk cId="224250362" sldId="263"/>
            <ac:picMk id="4" creationId="{25230E58-4D6C-AAD7-6278-E809C8699C81}"/>
          </ac:picMkLst>
        </pc:picChg>
      </pc:sldChg>
      <pc:sldChg chg="modSp mod">
        <pc:chgData name="V, Dharniha (Contractor)" userId="38b4bc92-d350-48d2-ada1-91844e3136a5" providerId="ADAL" clId="{4E85F5C8-26F7-48DE-B6A2-5DCF6C38C9F1}" dt="2024-02-28T16:30:04.366" v="60" actId="2711"/>
        <pc:sldMkLst>
          <pc:docMk/>
          <pc:sldMk cId="3538489448" sldId="264"/>
        </pc:sldMkLst>
        <pc:spChg chg="mod">
          <ac:chgData name="V, Dharniha (Contractor)" userId="38b4bc92-d350-48d2-ada1-91844e3136a5" providerId="ADAL" clId="{4E85F5C8-26F7-48DE-B6A2-5DCF6C38C9F1}" dt="2024-02-28T16:30:04.366" v="60" actId="2711"/>
          <ac:spMkLst>
            <pc:docMk/>
            <pc:sldMk cId="3538489448" sldId="264"/>
            <ac:spMk id="2" creationId="{F62A636C-D4A0-123B-F981-C656224E612B}"/>
          </ac:spMkLst>
        </pc:spChg>
        <pc:spChg chg="mod">
          <ac:chgData name="V, Dharniha (Contractor)" userId="38b4bc92-d350-48d2-ada1-91844e3136a5" providerId="ADAL" clId="{4E85F5C8-26F7-48DE-B6A2-5DCF6C38C9F1}" dt="2024-02-28T16:29:49.851" v="59" actId="14100"/>
          <ac:spMkLst>
            <pc:docMk/>
            <pc:sldMk cId="3538489448" sldId="264"/>
            <ac:spMk id="3" creationId="{281F57F1-7841-78A1-8B4D-519BFD082F20}"/>
          </ac:spMkLst>
        </pc:spChg>
      </pc:sldChg>
      <pc:sldChg chg="addSp delSp modSp new mod setBg addAnim delAnim setClrOvrMap">
        <pc:chgData name="V, Dharniha (Contractor)" userId="38b4bc92-d350-48d2-ada1-91844e3136a5" providerId="ADAL" clId="{4E85F5C8-26F7-48DE-B6A2-5DCF6C38C9F1}" dt="2024-02-28T16:54:14.400" v="144" actId="13822"/>
        <pc:sldMkLst>
          <pc:docMk/>
          <pc:sldMk cId="1035318118" sldId="265"/>
        </pc:sldMkLst>
        <pc:spChg chg="mod ord">
          <ac:chgData name="V, Dharniha (Contractor)" userId="38b4bc92-d350-48d2-ada1-91844e3136a5" providerId="ADAL" clId="{4E85F5C8-26F7-48DE-B6A2-5DCF6C38C9F1}" dt="2024-02-28T16:53:13.236" v="133" actId="2711"/>
          <ac:spMkLst>
            <pc:docMk/>
            <pc:sldMk cId="1035318118" sldId="265"/>
            <ac:spMk id="2" creationId="{668574ED-7D95-94F0-D903-418D69D21D72}"/>
          </ac:spMkLst>
        </pc:spChg>
        <pc:spChg chg="del">
          <ac:chgData name="V, Dharniha (Contractor)" userId="38b4bc92-d350-48d2-ada1-91844e3136a5" providerId="ADAL" clId="{4E85F5C8-26F7-48DE-B6A2-5DCF6C38C9F1}" dt="2024-02-28T16:30:14.978" v="62" actId="478"/>
          <ac:spMkLst>
            <pc:docMk/>
            <pc:sldMk cId="1035318118" sldId="265"/>
            <ac:spMk id="3" creationId="{22E7E228-99B8-A017-9A0B-8A1417DA3924}"/>
          </ac:spMkLst>
        </pc:spChg>
        <pc:spChg chg="add">
          <ac:chgData name="V, Dharniha (Contractor)" userId="38b4bc92-d350-48d2-ada1-91844e3136a5" providerId="ADAL" clId="{4E85F5C8-26F7-48DE-B6A2-5DCF6C38C9F1}" dt="2024-02-28T16:33:24.367" v="76"/>
          <ac:spMkLst>
            <pc:docMk/>
            <pc:sldMk cId="1035318118" sldId="265"/>
            <ac:spMk id="4" creationId="{E64A9CF5-F662-4E5F-4612-0074164858C6}"/>
          </ac:spMkLst>
        </pc:spChg>
        <pc:spChg chg="add mod">
          <ac:chgData name="V, Dharniha (Contractor)" userId="38b4bc92-d350-48d2-ada1-91844e3136a5" providerId="ADAL" clId="{4E85F5C8-26F7-48DE-B6A2-5DCF6C38C9F1}" dt="2024-02-28T16:33:28.700" v="77"/>
          <ac:spMkLst>
            <pc:docMk/>
            <pc:sldMk cId="1035318118" sldId="265"/>
            <ac:spMk id="5" creationId="{D3976750-8FC5-5DD8-B4F8-B31F2AFBCC9C}"/>
          </ac:spMkLst>
        </pc:spChg>
        <pc:spChg chg="add mod">
          <ac:chgData name="V, Dharniha (Contractor)" userId="38b4bc92-d350-48d2-ada1-91844e3136a5" providerId="ADAL" clId="{4E85F5C8-26F7-48DE-B6A2-5DCF6C38C9F1}" dt="2024-02-28T16:33:44.170" v="78"/>
          <ac:spMkLst>
            <pc:docMk/>
            <pc:sldMk cId="1035318118" sldId="265"/>
            <ac:spMk id="6" creationId="{3E75CF7D-9583-DD0D-4502-3CF796943AC7}"/>
          </ac:spMkLst>
        </pc:spChg>
        <pc:spChg chg="add del">
          <ac:chgData name="V, Dharniha (Contractor)" userId="38b4bc92-d350-48d2-ada1-91844e3136a5" providerId="ADAL" clId="{4E85F5C8-26F7-48DE-B6A2-5DCF6C38C9F1}" dt="2024-02-28T16:50:35.715" v="113" actId="26606"/>
          <ac:spMkLst>
            <pc:docMk/>
            <pc:sldMk cId="1035318118" sldId="265"/>
            <ac:spMk id="9" creationId="{665DBBEF-238B-476B-96AB-8AAC3224ECEA}"/>
          </ac:spMkLst>
        </pc:spChg>
        <pc:spChg chg="add del">
          <ac:chgData name="V, Dharniha (Contractor)" userId="38b4bc92-d350-48d2-ada1-91844e3136a5" providerId="ADAL" clId="{4E85F5C8-26F7-48DE-B6A2-5DCF6C38C9F1}" dt="2024-02-28T16:48:33.237" v="104" actId="26606"/>
          <ac:spMkLst>
            <pc:docMk/>
            <pc:sldMk cId="1035318118" sldId="265"/>
            <ac:spMk id="12" creationId="{5C55F0BA-7D8B-4753-AB68-D54E59A24A9D}"/>
          </ac:spMkLst>
        </pc:spChg>
        <pc:spChg chg="add del">
          <ac:chgData name="V, Dharniha (Contractor)" userId="38b4bc92-d350-48d2-ada1-91844e3136a5" providerId="ADAL" clId="{4E85F5C8-26F7-48DE-B6A2-5DCF6C38C9F1}" dt="2024-02-28T16:50:35.715" v="113" actId="26606"/>
          <ac:spMkLst>
            <pc:docMk/>
            <pc:sldMk cId="1035318118" sldId="265"/>
            <ac:spMk id="14" creationId="{3FCFB1DE-0B7E-48CC-BA90-B2AB0889F9D6}"/>
          </ac:spMkLst>
        </pc:spChg>
        <pc:spChg chg="add del">
          <ac:chgData name="V, Dharniha (Contractor)" userId="38b4bc92-d350-48d2-ada1-91844e3136a5" providerId="ADAL" clId="{4E85F5C8-26F7-48DE-B6A2-5DCF6C38C9F1}" dt="2024-02-28T16:51:45.981" v="125" actId="26606"/>
          <ac:spMkLst>
            <pc:docMk/>
            <pc:sldMk cId="1035318118" sldId="265"/>
            <ac:spMk id="1036" creationId="{665DBBEF-238B-476B-96AB-8AAC3224ECEA}"/>
          </ac:spMkLst>
        </pc:spChg>
        <pc:spChg chg="add del">
          <ac:chgData name="V, Dharniha (Contractor)" userId="38b4bc92-d350-48d2-ada1-91844e3136a5" providerId="ADAL" clId="{4E85F5C8-26F7-48DE-B6A2-5DCF6C38C9F1}" dt="2024-02-28T16:47:17.054" v="82" actId="26606"/>
          <ac:spMkLst>
            <pc:docMk/>
            <pc:sldMk cId="1035318118" sldId="265"/>
            <ac:spMk id="1037" creationId="{16C5FA50-8D52-4617-AF91-5C7B1C8352F1}"/>
          </ac:spMkLst>
        </pc:spChg>
        <pc:spChg chg="add del">
          <ac:chgData name="V, Dharniha (Contractor)" userId="38b4bc92-d350-48d2-ada1-91844e3136a5" providerId="ADAL" clId="{4E85F5C8-26F7-48DE-B6A2-5DCF6C38C9F1}" dt="2024-02-28T16:51:45.981" v="125" actId="26606"/>
          <ac:spMkLst>
            <pc:docMk/>
            <pc:sldMk cId="1035318118" sldId="265"/>
            <ac:spMk id="1038" creationId="{3FCFB1DE-0B7E-48CC-BA90-B2AB0889F9D6}"/>
          </ac:spMkLst>
        </pc:spChg>
        <pc:spChg chg="add del">
          <ac:chgData name="V, Dharniha (Contractor)" userId="38b4bc92-d350-48d2-ada1-91844e3136a5" providerId="ADAL" clId="{4E85F5C8-26F7-48DE-B6A2-5DCF6C38C9F1}" dt="2024-02-28T16:47:17.054" v="82" actId="26606"/>
          <ac:spMkLst>
            <pc:docMk/>
            <pc:sldMk cId="1035318118" sldId="265"/>
            <ac:spMk id="1039" creationId="{E223798C-12AD-4B0C-A50C-D676347D67CF}"/>
          </ac:spMkLst>
        </pc:spChg>
        <pc:spChg chg="add del">
          <ac:chgData name="V, Dharniha (Contractor)" userId="38b4bc92-d350-48d2-ada1-91844e3136a5" providerId="ADAL" clId="{4E85F5C8-26F7-48DE-B6A2-5DCF6C38C9F1}" dt="2024-02-28T16:51:00.593" v="119" actId="26606"/>
          <ac:spMkLst>
            <pc:docMk/>
            <pc:sldMk cId="1035318118" sldId="265"/>
            <ac:spMk id="1040" creationId="{9B7AD9F6-8CE7-4299-8FC6-328F4DCD3FF9}"/>
          </ac:spMkLst>
        </pc:spChg>
        <pc:spChg chg="add del">
          <ac:chgData name="V, Dharniha (Contractor)" userId="38b4bc92-d350-48d2-ada1-91844e3136a5" providerId="ADAL" clId="{4E85F5C8-26F7-48DE-B6A2-5DCF6C38C9F1}" dt="2024-02-28T16:47:35.248" v="93" actId="26606"/>
          <ac:spMkLst>
            <pc:docMk/>
            <pc:sldMk cId="1035318118" sldId="265"/>
            <ac:spMk id="1041" creationId="{F227E5B6-9132-43CA-B503-37A18562ADF2}"/>
          </ac:spMkLst>
        </pc:spChg>
        <pc:spChg chg="add del">
          <ac:chgData name="V, Dharniha (Contractor)" userId="38b4bc92-d350-48d2-ada1-91844e3136a5" providerId="ADAL" clId="{4E85F5C8-26F7-48DE-B6A2-5DCF6C38C9F1}" dt="2024-02-28T16:47:35.248" v="93" actId="26606"/>
          <ac:spMkLst>
            <pc:docMk/>
            <pc:sldMk cId="1035318118" sldId="265"/>
            <ac:spMk id="1042" creationId="{362D44EE-C852-4460-B8B5-C4F2BC20510C}"/>
          </ac:spMkLst>
        </pc:spChg>
        <pc:spChg chg="add del">
          <ac:chgData name="V, Dharniha (Contractor)" userId="38b4bc92-d350-48d2-ada1-91844e3136a5" providerId="ADAL" clId="{4E85F5C8-26F7-48DE-B6A2-5DCF6C38C9F1}" dt="2024-02-28T16:47:35.248" v="93" actId="26606"/>
          <ac:spMkLst>
            <pc:docMk/>
            <pc:sldMk cId="1035318118" sldId="265"/>
            <ac:spMk id="1043" creationId="{03C2051E-A88D-48E5-BACF-AAED17892722}"/>
          </ac:spMkLst>
        </pc:spChg>
        <pc:spChg chg="add del">
          <ac:chgData name="V, Dharniha (Contractor)" userId="38b4bc92-d350-48d2-ada1-91844e3136a5" providerId="ADAL" clId="{4E85F5C8-26F7-48DE-B6A2-5DCF6C38C9F1}" dt="2024-02-28T16:47:35.248" v="93" actId="26606"/>
          <ac:spMkLst>
            <pc:docMk/>
            <pc:sldMk cId="1035318118" sldId="265"/>
            <ac:spMk id="1044" creationId="{658970D8-8D1D-4B5C-894B-E871CC86543D}"/>
          </ac:spMkLst>
        </pc:spChg>
        <pc:spChg chg="add del">
          <ac:chgData name="V, Dharniha (Contractor)" userId="38b4bc92-d350-48d2-ada1-91844e3136a5" providerId="ADAL" clId="{4E85F5C8-26F7-48DE-B6A2-5DCF6C38C9F1}" dt="2024-02-28T16:47:35.248" v="93" actId="26606"/>
          <ac:spMkLst>
            <pc:docMk/>
            <pc:sldMk cId="1035318118" sldId="265"/>
            <ac:spMk id="1045" creationId="{7821A508-2985-4905-874A-527429BAABFA}"/>
          </ac:spMkLst>
        </pc:spChg>
        <pc:spChg chg="add del">
          <ac:chgData name="V, Dharniha (Contractor)" userId="38b4bc92-d350-48d2-ada1-91844e3136a5" providerId="ADAL" clId="{4E85F5C8-26F7-48DE-B6A2-5DCF6C38C9F1}" dt="2024-02-28T16:51:00.593" v="119" actId="26606"/>
          <ac:spMkLst>
            <pc:docMk/>
            <pc:sldMk cId="1035318118" sldId="265"/>
            <ac:spMk id="1046" creationId="{3F9B0603-37C5-4312-AE4D-A3D015475403}"/>
          </ac:spMkLst>
        </pc:spChg>
        <pc:spChg chg="add del">
          <ac:chgData name="V, Dharniha (Contractor)" userId="38b4bc92-d350-48d2-ada1-91844e3136a5" providerId="ADAL" clId="{4E85F5C8-26F7-48DE-B6A2-5DCF6C38C9F1}" dt="2024-02-28T16:47:35.248" v="93" actId="26606"/>
          <ac:spMkLst>
            <pc:docMk/>
            <pc:sldMk cId="1035318118" sldId="265"/>
            <ac:spMk id="1047" creationId="{D2929CB1-0E3C-4B2D-ADC5-0154FB33BA44}"/>
          </ac:spMkLst>
        </pc:spChg>
        <pc:spChg chg="add del">
          <ac:chgData name="V, Dharniha (Contractor)" userId="38b4bc92-d350-48d2-ada1-91844e3136a5" providerId="ADAL" clId="{4E85F5C8-26F7-48DE-B6A2-5DCF6C38C9F1}" dt="2024-02-28T16:51:03.782" v="121" actId="26606"/>
          <ac:spMkLst>
            <pc:docMk/>
            <pc:sldMk cId="1035318118" sldId="265"/>
            <ac:spMk id="1048" creationId="{06DA9DF9-31F7-4056-B42E-878CC92417B8}"/>
          </ac:spMkLst>
        </pc:spChg>
        <pc:spChg chg="add del">
          <ac:chgData name="V, Dharniha (Contractor)" userId="38b4bc92-d350-48d2-ada1-91844e3136a5" providerId="ADAL" clId="{4E85F5C8-26F7-48DE-B6A2-5DCF6C38C9F1}" dt="2024-02-28T16:47:35.248" v="93" actId="26606"/>
          <ac:spMkLst>
            <pc:docMk/>
            <pc:sldMk cId="1035318118" sldId="265"/>
            <ac:spMk id="1049" creationId="{5F2F0C84-BE8C-4DC2-A6D3-30349A801D5C}"/>
          </ac:spMkLst>
        </pc:spChg>
        <pc:spChg chg="add del">
          <ac:chgData name="V, Dharniha (Contractor)" userId="38b4bc92-d350-48d2-ada1-91844e3136a5" providerId="ADAL" clId="{4E85F5C8-26F7-48DE-B6A2-5DCF6C38C9F1}" dt="2024-02-28T16:51:07.242" v="123" actId="26606"/>
          <ac:spMkLst>
            <pc:docMk/>
            <pc:sldMk cId="1035318118" sldId="265"/>
            <ac:spMk id="1050" creationId="{93245F62-CCC4-49E4-B95B-EA6C1E790510}"/>
          </ac:spMkLst>
        </pc:spChg>
        <pc:spChg chg="add del">
          <ac:chgData name="V, Dharniha (Contractor)" userId="38b4bc92-d350-48d2-ada1-91844e3136a5" providerId="ADAL" clId="{4E85F5C8-26F7-48DE-B6A2-5DCF6C38C9F1}" dt="2024-02-28T16:51:07.242" v="123" actId="26606"/>
          <ac:spMkLst>
            <pc:docMk/>
            <pc:sldMk cId="1035318118" sldId="265"/>
            <ac:spMk id="1051" creationId="{E6C0DD6B-6AA3-448F-9B99-8386295BC1B4}"/>
          </ac:spMkLst>
        </pc:spChg>
        <pc:spChg chg="add del">
          <ac:chgData name="V, Dharniha (Contractor)" userId="38b4bc92-d350-48d2-ada1-91844e3136a5" providerId="ADAL" clId="{4E85F5C8-26F7-48DE-B6A2-5DCF6C38C9F1}" dt="2024-02-28T16:51:45.981" v="125" actId="26606"/>
          <ac:spMkLst>
            <pc:docMk/>
            <pc:sldMk cId="1035318118" sldId="265"/>
            <ac:spMk id="1053" creationId="{7B1AB9FE-36F5-4FD1-9850-DB5C5AD4828F}"/>
          </ac:spMkLst>
        </pc:spChg>
        <pc:spChg chg="add del">
          <ac:chgData name="V, Dharniha (Contractor)" userId="38b4bc92-d350-48d2-ada1-91844e3136a5" providerId="ADAL" clId="{4E85F5C8-26F7-48DE-B6A2-5DCF6C38C9F1}" dt="2024-02-28T16:47:29.255" v="87" actId="26606"/>
          <ac:spMkLst>
            <pc:docMk/>
            <pc:sldMk cId="1035318118" sldId="265"/>
            <ac:spMk id="1054" creationId="{C7D023E4-8DE1-436E-9847-ED6A4B4B04FD}"/>
          </ac:spMkLst>
        </pc:spChg>
        <pc:spChg chg="add del">
          <ac:chgData name="V, Dharniha (Contractor)" userId="38b4bc92-d350-48d2-ada1-91844e3136a5" providerId="ADAL" clId="{4E85F5C8-26F7-48DE-B6A2-5DCF6C38C9F1}" dt="2024-02-28T16:51:45.981" v="125" actId="26606"/>
          <ac:spMkLst>
            <pc:docMk/>
            <pc:sldMk cId="1035318118" sldId="265"/>
            <ac:spMk id="1055" creationId="{F489C2E0-4895-4B72-85EA-7EE9FAFFDC7E}"/>
          </ac:spMkLst>
        </pc:spChg>
        <pc:spChg chg="add del">
          <ac:chgData name="V, Dharniha (Contractor)" userId="38b4bc92-d350-48d2-ada1-91844e3136a5" providerId="ADAL" clId="{4E85F5C8-26F7-48DE-B6A2-5DCF6C38C9F1}" dt="2024-02-28T16:47:33.926" v="91" actId="26606"/>
          <ac:spMkLst>
            <pc:docMk/>
            <pc:sldMk cId="1035318118" sldId="265"/>
            <ac:spMk id="1058" creationId="{528AA953-F4F9-4DC5-97C7-491F4AF937DC}"/>
          </ac:spMkLst>
        </pc:spChg>
        <pc:spChg chg="add del">
          <ac:chgData name="V, Dharniha (Contractor)" userId="38b4bc92-d350-48d2-ada1-91844e3136a5" providerId="ADAL" clId="{4E85F5C8-26F7-48DE-B6A2-5DCF6C38C9F1}" dt="2024-02-28T16:47:29.255" v="87" actId="26606"/>
          <ac:spMkLst>
            <pc:docMk/>
            <pc:sldMk cId="1035318118" sldId="265"/>
            <ac:spMk id="1060" creationId="{145B2F28-3A18-4BC2-8E92-9AF66F147CBA}"/>
          </ac:spMkLst>
        </pc:spChg>
        <pc:spChg chg="add del">
          <ac:chgData name="V, Dharniha (Contractor)" userId="38b4bc92-d350-48d2-ada1-91844e3136a5" providerId="ADAL" clId="{4E85F5C8-26F7-48DE-B6A2-5DCF6C38C9F1}" dt="2024-02-28T16:47:30.523" v="89" actId="26606"/>
          <ac:spMkLst>
            <pc:docMk/>
            <pc:sldMk cId="1035318118" sldId="265"/>
            <ac:spMk id="1071" creationId="{A8384FB5-9ADC-4DDC-881B-597D56F5B15D}"/>
          </ac:spMkLst>
        </pc:spChg>
        <pc:spChg chg="add del">
          <ac:chgData name="V, Dharniha (Contractor)" userId="38b4bc92-d350-48d2-ada1-91844e3136a5" providerId="ADAL" clId="{4E85F5C8-26F7-48DE-B6A2-5DCF6C38C9F1}" dt="2024-02-28T16:47:30.523" v="89" actId="26606"/>
          <ac:spMkLst>
            <pc:docMk/>
            <pc:sldMk cId="1035318118" sldId="265"/>
            <ac:spMk id="1072" creationId="{91E5A9A7-95C6-4F4F-B00E-C82E07FE62EF}"/>
          </ac:spMkLst>
        </pc:spChg>
        <pc:spChg chg="add del">
          <ac:chgData name="V, Dharniha (Contractor)" userId="38b4bc92-d350-48d2-ada1-91844e3136a5" providerId="ADAL" clId="{4E85F5C8-26F7-48DE-B6A2-5DCF6C38C9F1}" dt="2024-02-28T16:47:30.523" v="89" actId="26606"/>
          <ac:spMkLst>
            <pc:docMk/>
            <pc:sldMk cId="1035318118" sldId="265"/>
            <ac:spMk id="1073" creationId="{D07DD2DE-F619-49DD-B5E7-03A290FF4ED1}"/>
          </ac:spMkLst>
        </pc:spChg>
        <pc:spChg chg="add del">
          <ac:chgData name="V, Dharniha (Contractor)" userId="38b4bc92-d350-48d2-ada1-91844e3136a5" providerId="ADAL" clId="{4E85F5C8-26F7-48DE-B6A2-5DCF6C38C9F1}" dt="2024-02-28T16:47:30.523" v="89" actId="26606"/>
          <ac:spMkLst>
            <pc:docMk/>
            <pc:sldMk cId="1035318118" sldId="265"/>
            <ac:spMk id="1074" creationId="{85149191-5F60-4A28-AAFF-039F96B0F3EC}"/>
          </ac:spMkLst>
        </pc:spChg>
        <pc:spChg chg="add del">
          <ac:chgData name="V, Dharniha (Contractor)" userId="38b4bc92-d350-48d2-ada1-91844e3136a5" providerId="ADAL" clId="{4E85F5C8-26F7-48DE-B6A2-5DCF6C38C9F1}" dt="2024-02-28T16:47:30.523" v="89" actId="26606"/>
          <ac:spMkLst>
            <pc:docMk/>
            <pc:sldMk cId="1035318118" sldId="265"/>
            <ac:spMk id="1075" creationId="{F8260ED5-17F7-4158-B241-D51DD4CF1B7E}"/>
          </ac:spMkLst>
        </pc:spChg>
        <pc:spChg chg="add del">
          <ac:chgData name="V, Dharniha (Contractor)" userId="38b4bc92-d350-48d2-ada1-91844e3136a5" providerId="ADAL" clId="{4E85F5C8-26F7-48DE-B6A2-5DCF6C38C9F1}" dt="2024-02-28T16:47:33.926" v="91" actId="26606"/>
          <ac:spMkLst>
            <pc:docMk/>
            <pc:sldMk cId="1035318118" sldId="265"/>
            <ac:spMk id="1077" creationId="{8930EBA3-4D2E-42E8-B828-834555328D85}"/>
          </ac:spMkLst>
        </pc:spChg>
        <pc:spChg chg="add del">
          <ac:chgData name="V, Dharniha (Contractor)" userId="38b4bc92-d350-48d2-ada1-91844e3136a5" providerId="ADAL" clId="{4E85F5C8-26F7-48DE-B6A2-5DCF6C38C9F1}" dt="2024-02-28T16:47:33.926" v="91" actId="26606"/>
          <ac:spMkLst>
            <pc:docMk/>
            <pc:sldMk cId="1035318118" sldId="265"/>
            <ac:spMk id="1078" creationId="{E58B2195-5055-402F-A3E7-53FF0E4980C3}"/>
          </ac:spMkLst>
        </pc:spChg>
        <pc:grpChg chg="add del">
          <ac:chgData name="V, Dharniha (Contractor)" userId="38b4bc92-d350-48d2-ada1-91844e3136a5" providerId="ADAL" clId="{4E85F5C8-26F7-48DE-B6A2-5DCF6C38C9F1}" dt="2024-02-28T16:47:29.255" v="87" actId="26606"/>
          <ac:grpSpMkLst>
            <pc:docMk/>
            <pc:sldMk cId="1035318118" sldId="265"/>
            <ac:grpSpMk id="1056" creationId="{81CC5389-CB4A-43B7-9A0E-5447CE0BC294}"/>
          </ac:grpSpMkLst>
        </pc:grpChg>
        <pc:grpChg chg="add del">
          <ac:chgData name="V, Dharniha (Contractor)" userId="38b4bc92-d350-48d2-ada1-91844e3136a5" providerId="ADAL" clId="{4E85F5C8-26F7-48DE-B6A2-5DCF6C38C9F1}" dt="2024-02-28T16:47:29.255" v="87" actId="26606"/>
          <ac:grpSpMkLst>
            <pc:docMk/>
            <pc:sldMk cId="1035318118" sldId="265"/>
            <ac:grpSpMk id="1062" creationId="{FA65A26F-1F64-451C-BFA2-F92410951FA3}"/>
          </ac:grpSpMkLst>
        </pc:grpChg>
        <pc:picChg chg="add del mod ord">
          <ac:chgData name="V, Dharniha (Contractor)" userId="38b4bc92-d350-48d2-ada1-91844e3136a5" providerId="ADAL" clId="{4E85F5C8-26F7-48DE-B6A2-5DCF6C38C9F1}" dt="2024-02-28T16:49:34.361" v="111" actId="21"/>
          <ac:picMkLst>
            <pc:docMk/>
            <pc:sldMk cId="1035318118" sldId="265"/>
            <ac:picMk id="7" creationId="{96F02847-8E1C-F610-2239-E36715C30803}"/>
          </ac:picMkLst>
        </pc:picChg>
        <pc:picChg chg="add del mod ord">
          <ac:chgData name="V, Dharniha (Contractor)" userId="38b4bc92-d350-48d2-ada1-91844e3136a5" providerId="ADAL" clId="{4E85F5C8-26F7-48DE-B6A2-5DCF6C38C9F1}" dt="2024-02-28T16:47:47.354" v="98" actId="21"/>
          <ac:picMkLst>
            <pc:docMk/>
            <pc:sldMk cId="1035318118" sldId="265"/>
            <ac:picMk id="1032" creationId="{96F02847-8E1C-F610-2239-E36715C30803}"/>
          </ac:picMkLst>
        </pc:picChg>
        <pc:picChg chg="add mod ord">
          <ac:chgData name="V, Dharniha (Contractor)" userId="38b4bc92-d350-48d2-ada1-91844e3136a5" providerId="ADAL" clId="{4E85F5C8-26F7-48DE-B6A2-5DCF6C38C9F1}" dt="2024-02-28T16:54:14.161" v="143" actId="1076"/>
          <ac:picMkLst>
            <pc:docMk/>
            <pc:sldMk cId="1035318118" sldId="265"/>
            <ac:picMk id="1034" creationId="{C450D20E-D357-D7E9-F532-4BB967FE0540}"/>
          </ac:picMkLst>
        </pc:picChg>
        <pc:cxnChg chg="add mod">
          <ac:chgData name="V, Dharniha (Contractor)" userId="38b4bc92-d350-48d2-ada1-91844e3136a5" providerId="ADAL" clId="{4E85F5C8-26F7-48DE-B6A2-5DCF6C38C9F1}" dt="2024-02-28T16:54:14.400" v="144" actId="13822"/>
          <ac:cxnSpMkLst>
            <pc:docMk/>
            <pc:sldMk cId="1035318118" sldId="265"/>
            <ac:cxnSpMk id="10" creationId="{8ED695F5-6746-A1FE-0863-60EA2BFE6676}"/>
          </ac:cxnSpMkLst>
        </pc:cxnChg>
        <pc:cxnChg chg="add mod">
          <ac:chgData name="V, Dharniha (Contractor)" userId="38b4bc92-d350-48d2-ada1-91844e3136a5" providerId="ADAL" clId="{4E85F5C8-26F7-48DE-B6A2-5DCF6C38C9F1}" dt="2024-02-28T16:53:28.314" v="134" actId="1076"/>
          <ac:cxnSpMkLst>
            <pc:docMk/>
            <pc:sldMk cId="1035318118" sldId="265"/>
            <ac:cxnSpMk id="11" creationId="{16B0AE14-53E3-B00B-2D14-6E5ED0CC0A5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399F4-D393-417E-B8D3-044FD9CA1CA6}"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A3327F-E571-4569-B9B1-F41E1933F06C}" type="slidenum">
              <a:rPr lang="en-US" smtClean="0"/>
              <a:t>‹#›</a:t>
            </a:fld>
            <a:endParaRPr lang="en-US" dirty="0"/>
          </a:p>
        </p:txBody>
      </p:sp>
    </p:spTree>
    <p:extLst>
      <p:ext uri="{BB962C8B-B14F-4D97-AF65-F5344CB8AC3E}">
        <p14:creationId xmlns:p14="http://schemas.microsoft.com/office/powerpoint/2010/main" val="358180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399F4-D393-417E-B8D3-044FD9CA1CA6}"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A3327F-E571-4569-B9B1-F41E1933F06C}" type="slidenum">
              <a:rPr lang="en-US" smtClean="0"/>
              <a:t>‹#›</a:t>
            </a:fld>
            <a:endParaRPr lang="en-US" dirty="0"/>
          </a:p>
        </p:txBody>
      </p:sp>
    </p:spTree>
    <p:extLst>
      <p:ext uri="{BB962C8B-B14F-4D97-AF65-F5344CB8AC3E}">
        <p14:creationId xmlns:p14="http://schemas.microsoft.com/office/powerpoint/2010/main" val="91391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399F4-D393-417E-B8D3-044FD9CA1CA6}"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A3327F-E571-4569-B9B1-F41E1933F06C}" type="slidenum">
              <a:rPr lang="en-US" smtClean="0"/>
              <a:t>‹#›</a:t>
            </a:fld>
            <a:endParaRPr lang="en-US" dirty="0"/>
          </a:p>
        </p:txBody>
      </p:sp>
    </p:spTree>
    <p:extLst>
      <p:ext uri="{BB962C8B-B14F-4D97-AF65-F5344CB8AC3E}">
        <p14:creationId xmlns:p14="http://schemas.microsoft.com/office/powerpoint/2010/main" val="39589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399F4-D393-417E-B8D3-044FD9CA1CA6}"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A3327F-E571-4569-B9B1-F41E1933F06C}" type="slidenum">
              <a:rPr lang="en-US" smtClean="0"/>
              <a:t>‹#›</a:t>
            </a:fld>
            <a:endParaRPr lang="en-US" dirty="0"/>
          </a:p>
        </p:txBody>
      </p:sp>
    </p:spTree>
    <p:extLst>
      <p:ext uri="{BB962C8B-B14F-4D97-AF65-F5344CB8AC3E}">
        <p14:creationId xmlns:p14="http://schemas.microsoft.com/office/powerpoint/2010/main" val="407126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399F4-D393-417E-B8D3-044FD9CA1CA6}"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A3327F-E571-4569-B9B1-F41E1933F06C}" type="slidenum">
              <a:rPr lang="en-US" smtClean="0"/>
              <a:t>‹#›</a:t>
            </a:fld>
            <a:endParaRPr lang="en-US" dirty="0"/>
          </a:p>
        </p:txBody>
      </p:sp>
    </p:spTree>
    <p:extLst>
      <p:ext uri="{BB962C8B-B14F-4D97-AF65-F5344CB8AC3E}">
        <p14:creationId xmlns:p14="http://schemas.microsoft.com/office/powerpoint/2010/main" val="3879967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F399F4-D393-417E-B8D3-044FD9CA1CA6}" type="datetimeFigureOut">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A3327F-E571-4569-B9B1-F41E1933F06C}" type="slidenum">
              <a:rPr lang="en-US" smtClean="0"/>
              <a:t>‹#›</a:t>
            </a:fld>
            <a:endParaRPr lang="en-US" dirty="0"/>
          </a:p>
        </p:txBody>
      </p:sp>
    </p:spTree>
    <p:extLst>
      <p:ext uri="{BB962C8B-B14F-4D97-AF65-F5344CB8AC3E}">
        <p14:creationId xmlns:p14="http://schemas.microsoft.com/office/powerpoint/2010/main" val="106246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F399F4-D393-417E-B8D3-044FD9CA1CA6}" type="datetimeFigureOut">
              <a:rPr lang="en-US" smtClean="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A3327F-E571-4569-B9B1-F41E1933F06C}" type="slidenum">
              <a:rPr lang="en-US" smtClean="0"/>
              <a:t>‹#›</a:t>
            </a:fld>
            <a:endParaRPr lang="en-US" dirty="0"/>
          </a:p>
        </p:txBody>
      </p:sp>
    </p:spTree>
    <p:extLst>
      <p:ext uri="{BB962C8B-B14F-4D97-AF65-F5344CB8AC3E}">
        <p14:creationId xmlns:p14="http://schemas.microsoft.com/office/powerpoint/2010/main" val="134653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F399F4-D393-417E-B8D3-044FD9CA1CA6}" type="datetimeFigureOut">
              <a:rPr lang="en-US" smtClean="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A3327F-E571-4569-B9B1-F41E1933F06C}" type="slidenum">
              <a:rPr lang="en-US" smtClean="0"/>
              <a:t>‹#›</a:t>
            </a:fld>
            <a:endParaRPr lang="en-US" dirty="0"/>
          </a:p>
        </p:txBody>
      </p:sp>
    </p:spTree>
    <p:extLst>
      <p:ext uri="{BB962C8B-B14F-4D97-AF65-F5344CB8AC3E}">
        <p14:creationId xmlns:p14="http://schemas.microsoft.com/office/powerpoint/2010/main" val="43841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399F4-D393-417E-B8D3-044FD9CA1CA6}" type="datetimeFigureOut">
              <a:rPr lang="en-US" smtClean="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A3327F-E571-4569-B9B1-F41E1933F06C}" type="slidenum">
              <a:rPr lang="en-US" smtClean="0"/>
              <a:t>‹#›</a:t>
            </a:fld>
            <a:endParaRPr lang="en-US" dirty="0"/>
          </a:p>
        </p:txBody>
      </p:sp>
    </p:spTree>
    <p:extLst>
      <p:ext uri="{BB962C8B-B14F-4D97-AF65-F5344CB8AC3E}">
        <p14:creationId xmlns:p14="http://schemas.microsoft.com/office/powerpoint/2010/main" val="184069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399F4-D393-417E-B8D3-044FD9CA1CA6}" type="datetimeFigureOut">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A3327F-E571-4569-B9B1-F41E1933F06C}" type="slidenum">
              <a:rPr lang="en-US" smtClean="0"/>
              <a:t>‹#›</a:t>
            </a:fld>
            <a:endParaRPr lang="en-US" dirty="0"/>
          </a:p>
        </p:txBody>
      </p:sp>
    </p:spTree>
    <p:extLst>
      <p:ext uri="{BB962C8B-B14F-4D97-AF65-F5344CB8AC3E}">
        <p14:creationId xmlns:p14="http://schemas.microsoft.com/office/powerpoint/2010/main" val="127065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399F4-D393-417E-B8D3-044FD9CA1CA6}" type="datetimeFigureOut">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A3327F-E571-4569-B9B1-F41E1933F06C}" type="slidenum">
              <a:rPr lang="en-US" smtClean="0"/>
              <a:t>‹#›</a:t>
            </a:fld>
            <a:endParaRPr lang="en-US" dirty="0"/>
          </a:p>
        </p:txBody>
      </p:sp>
    </p:spTree>
    <p:extLst>
      <p:ext uri="{BB962C8B-B14F-4D97-AF65-F5344CB8AC3E}">
        <p14:creationId xmlns:p14="http://schemas.microsoft.com/office/powerpoint/2010/main" val="265699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399F4-D393-417E-B8D3-044FD9CA1CA6}" type="datetimeFigureOut">
              <a:rPr lang="en-US" smtClean="0"/>
              <a:t>4/22/2024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3327F-E571-4569-B9B1-F41E1933F06C}" type="slidenum">
              <a:rPr lang="en-US" smtClean="0"/>
              <a:t>‹#›</a:t>
            </a:fld>
            <a:endParaRPr lang="en-US" dirty="0"/>
          </a:p>
        </p:txBody>
      </p:sp>
    </p:spTree>
    <p:extLst>
      <p:ext uri="{BB962C8B-B14F-4D97-AF65-F5344CB8AC3E}">
        <p14:creationId xmlns:p14="http://schemas.microsoft.com/office/powerpoint/2010/main" val="342690695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ournals.ametsoc.org/jas/article/20/2/130/16956/Deterministic-Nonperiodic-Flow"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haos Theory, The Butterfly Effect, and Why Everyone Matters • The Havok  Journal">
            <a:extLst>
              <a:ext uri="{FF2B5EF4-FFF2-40B4-BE49-F238E27FC236}">
                <a16:creationId xmlns:a16="http://schemas.microsoft.com/office/drawing/2014/main" id="{7FCA061A-715F-7A25-9221-E5C250EB2A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2" r="13818" b="5939"/>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56114E-4A37-595F-473B-44ACB92B1514}"/>
              </a:ext>
            </a:extLst>
          </p:cNvPr>
          <p:cNvSpPr>
            <a:spLocks noGrp="1"/>
          </p:cNvSpPr>
          <p:nvPr>
            <p:ph type="ctrTitle"/>
          </p:nvPr>
        </p:nvSpPr>
        <p:spPr>
          <a:xfrm>
            <a:off x="477981" y="1122363"/>
            <a:ext cx="4023360" cy="3204134"/>
          </a:xfrm>
        </p:spPr>
        <p:txBody>
          <a:bodyPr anchor="b">
            <a:normAutofit/>
          </a:bodyPr>
          <a:lstStyle/>
          <a:p>
            <a:pPr algn="l"/>
            <a:r>
              <a:rPr lang="en-US" sz="4800" dirty="0">
                <a:latin typeface="Times New Roman" panose="02020603050405020304" pitchFamily="18" charset="0"/>
                <a:cs typeface="Times New Roman" panose="02020603050405020304" pitchFamily="18" charset="0"/>
              </a:rPr>
              <a:t>THE BUTTERFLY EFFECT</a:t>
            </a:r>
          </a:p>
        </p:txBody>
      </p:sp>
      <p:sp>
        <p:nvSpPr>
          <p:cNvPr id="3" name="Subtitle 2">
            <a:extLst>
              <a:ext uri="{FF2B5EF4-FFF2-40B4-BE49-F238E27FC236}">
                <a16:creationId xmlns:a16="http://schemas.microsoft.com/office/drawing/2014/main" id="{A4AA0598-63C3-F5FA-CD10-784602986B84}"/>
              </a:ext>
            </a:extLst>
          </p:cNvPr>
          <p:cNvSpPr>
            <a:spLocks noGrp="1"/>
          </p:cNvSpPr>
          <p:nvPr>
            <p:ph type="subTitle" idx="1"/>
          </p:nvPr>
        </p:nvSpPr>
        <p:spPr>
          <a:xfrm>
            <a:off x="477980" y="4872922"/>
            <a:ext cx="4023359" cy="1208141"/>
          </a:xfrm>
        </p:spPr>
        <p:txBody>
          <a:bodyPr>
            <a:normAutofit/>
          </a:bodyPr>
          <a:lstStyle/>
          <a:p>
            <a:pPr algn="l"/>
            <a:r>
              <a:rPr lang="en-US" sz="2000" dirty="0">
                <a:latin typeface="Times New Roman" panose="02020603050405020304" pitchFamily="18" charset="0"/>
                <a:cs typeface="Times New Roman" panose="02020603050405020304" pitchFamily="18" charset="0"/>
              </a:rPr>
              <a:t>DHARNIHA V</a:t>
            </a:r>
          </a:p>
          <a:p>
            <a:pPr algn="l"/>
            <a:r>
              <a:rPr lang="en-US" sz="2000" dirty="0">
                <a:latin typeface="Times New Roman" panose="02020603050405020304" pitchFamily="18" charset="0"/>
                <a:cs typeface="Times New Roman" panose="02020603050405020304" pitchFamily="18" charset="0"/>
              </a:rPr>
              <a:t>2320429</a:t>
            </a:r>
          </a:p>
        </p:txBody>
      </p:sp>
      <p:sp>
        <p:nvSpPr>
          <p:cNvPr id="5" name="AutoShape 4" descr="Butterfly effect - Wikipedia">
            <a:extLst>
              <a:ext uri="{FF2B5EF4-FFF2-40B4-BE49-F238E27FC236}">
                <a16:creationId xmlns:a16="http://schemas.microsoft.com/office/drawing/2014/main" id="{D802947A-1EB2-24C6-C129-F76A16E00C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43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574ED-7D95-94F0-D903-418D69D21D7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THANK YOU</a:t>
            </a:r>
          </a:p>
        </p:txBody>
      </p:sp>
      <p:sp>
        <p:nvSpPr>
          <p:cNvPr id="103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Mural by Emily Tanaka in Torrance | Butterfly Effect mural (1)">
            <a:extLst>
              <a:ext uri="{FF2B5EF4-FFF2-40B4-BE49-F238E27FC236}">
                <a16:creationId xmlns:a16="http://schemas.microsoft.com/office/drawing/2014/main" id="{C450D20E-D357-D7E9-F532-4BB967FE0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4" t="276" r="-444" b="22967"/>
          <a:stretch/>
        </p:blipFill>
        <p:spPr bwMode="auto">
          <a:xfrm>
            <a:off x="4750197" y="1366090"/>
            <a:ext cx="7214616" cy="382101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The Urban Butterfly Effect - IUCN Urban Alliance">
            <a:extLst>
              <a:ext uri="{FF2B5EF4-FFF2-40B4-BE49-F238E27FC236}">
                <a16:creationId xmlns:a16="http://schemas.microsoft.com/office/drawing/2014/main" id="{E64A9CF5-F662-4E5F-4612-0074164858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The Urban Butterfly Effect - IUCN Urban Alliance">
            <a:extLst>
              <a:ext uri="{FF2B5EF4-FFF2-40B4-BE49-F238E27FC236}">
                <a16:creationId xmlns:a16="http://schemas.microsoft.com/office/drawing/2014/main" id="{D3976750-8FC5-5DD8-B4F8-B31F2AFBCC9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The Urban Butterfly Effect - IUCN Urban Alliance">
            <a:extLst>
              <a:ext uri="{FF2B5EF4-FFF2-40B4-BE49-F238E27FC236}">
                <a16:creationId xmlns:a16="http://schemas.microsoft.com/office/drawing/2014/main" id="{3E75CF7D-9583-DD0D-4502-3CF796943AC7}"/>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8ED695F5-6746-A1FE-0863-60EA2BFE6676}"/>
              </a:ext>
            </a:extLst>
          </p:cNvPr>
          <p:cNvCxnSpPr/>
          <p:nvPr/>
        </p:nvCxnSpPr>
        <p:spPr>
          <a:xfrm>
            <a:off x="4210692" y="639193"/>
            <a:ext cx="0" cy="54872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31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Butterfly Effect | Memories and Such">
            <a:extLst>
              <a:ext uri="{FF2B5EF4-FFF2-40B4-BE49-F238E27FC236}">
                <a16:creationId xmlns:a16="http://schemas.microsoft.com/office/drawing/2014/main" id="{58B94B98-C265-7C61-8DFF-765060AA98C6}"/>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4122"/>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1F03E7-6E4E-5754-9ADF-2CA0DA9071EF}"/>
              </a:ext>
            </a:extLst>
          </p:cNvPr>
          <p:cNvSpPr>
            <a:spLocks noGrp="1"/>
          </p:cNvSpPr>
          <p:nvPr>
            <p:ph type="title"/>
          </p:nvPr>
        </p:nvSpPr>
        <p:spPr>
          <a:xfrm>
            <a:off x="841249" y="941832"/>
            <a:ext cx="10506456" cy="2057400"/>
          </a:xfrm>
        </p:spPr>
        <p:txBody>
          <a:bodyPr anchor="b">
            <a:normAutofit/>
          </a:bodyPr>
          <a:lstStyle/>
          <a:p>
            <a:r>
              <a:rPr lang="en-US" sz="5000" dirty="0">
                <a:latin typeface="Times New Roman" panose="02020603050405020304" pitchFamily="18" charset="0"/>
                <a:cs typeface="Times New Roman" panose="02020603050405020304" pitchFamily="18" charset="0"/>
              </a:rPr>
              <a:t>BUTTERFLY EFFECT?</a:t>
            </a:r>
          </a:p>
        </p:txBody>
      </p:sp>
      <p:sp>
        <p:nvSpPr>
          <p:cNvPr id="3" name="Content Placeholder 2">
            <a:extLst>
              <a:ext uri="{FF2B5EF4-FFF2-40B4-BE49-F238E27FC236}">
                <a16:creationId xmlns:a16="http://schemas.microsoft.com/office/drawing/2014/main" id="{B01844D8-1965-3C9A-B660-E7A2899DC60A}"/>
              </a:ext>
            </a:extLst>
          </p:cNvPr>
          <p:cNvSpPr>
            <a:spLocks noGrp="1"/>
          </p:cNvSpPr>
          <p:nvPr>
            <p:ph idx="1"/>
          </p:nvPr>
        </p:nvSpPr>
        <p:spPr>
          <a:xfrm>
            <a:off x="841248" y="3502152"/>
            <a:ext cx="10506456" cy="2670048"/>
          </a:xfrm>
        </p:spPr>
        <p:txBody>
          <a:bodyPr>
            <a:normAutofit/>
          </a:bodyPr>
          <a:lstStyle/>
          <a:p>
            <a:pPr>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The butterfly effect refers to the </a:t>
            </a:r>
            <a:r>
              <a:rPr lang="en-US" sz="2000" b="1" i="0" dirty="0">
                <a:effectLst/>
                <a:latin typeface="Times New Roman" panose="02020603050405020304" pitchFamily="18" charset="0"/>
                <a:cs typeface="Times New Roman" panose="02020603050405020304" pitchFamily="18" charset="0"/>
              </a:rPr>
              <a:t>sensitive dependency on initial conditions </a:t>
            </a:r>
            <a:r>
              <a:rPr lang="en-US" sz="2000" i="0" dirty="0">
                <a:effectLst/>
                <a:latin typeface="Times New Roman" panose="02020603050405020304" pitchFamily="18" charset="0"/>
                <a:cs typeface="Times New Roman" panose="02020603050405020304" pitchFamily="18" charset="0"/>
              </a:rPr>
              <a:t>in a system. </a:t>
            </a:r>
          </a:p>
          <a:p>
            <a:pPr>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It suggests that a small change at one point can lead to significant differences in the system’s state later.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30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Lorenz Attractor by Axarok on DeviantArt">
            <a:extLst>
              <a:ext uri="{FF2B5EF4-FFF2-40B4-BE49-F238E27FC236}">
                <a16:creationId xmlns:a16="http://schemas.microsoft.com/office/drawing/2014/main" id="{59E47523-00D6-BE3C-2CB3-177E13DB70B9}"/>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9779" b="10996"/>
          <a:stretch/>
        </p:blipFill>
        <p:spPr bwMode="auto">
          <a:xfrm>
            <a:off x="21"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12BCD4-DF2B-388F-2655-DE874A74D735}"/>
              </a:ext>
            </a:extLst>
          </p:cNvPr>
          <p:cNvSpPr>
            <a:spLocks noGrp="1"/>
          </p:cNvSpPr>
          <p:nvPr>
            <p:ph type="title"/>
          </p:nvPr>
        </p:nvSpPr>
        <p:spPr>
          <a:xfrm>
            <a:off x="770128" y="496829"/>
            <a:ext cx="10506456" cy="1141476"/>
          </a:xfrm>
        </p:spPr>
        <p:txBody>
          <a:bodyPr anchor="b">
            <a:normAutofit/>
          </a:bodyPr>
          <a:lstStyle/>
          <a:p>
            <a:r>
              <a:rPr lang="en-US" sz="5000" b="1" i="0" dirty="0">
                <a:effectLst/>
                <a:latin typeface="Times New Roman" panose="02020603050405020304" pitchFamily="18" charset="0"/>
                <a:cs typeface="Times New Roman" panose="02020603050405020304" pitchFamily="18" charset="0"/>
              </a:rPr>
              <a:t>ORIGIN</a:t>
            </a:r>
            <a:endParaRPr lang="en-US" sz="5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A27907-43A4-AAEA-3C38-D3CAFE8E5E76}"/>
              </a:ext>
            </a:extLst>
          </p:cNvPr>
          <p:cNvSpPr>
            <a:spLocks noGrp="1"/>
          </p:cNvSpPr>
          <p:nvPr>
            <p:ph idx="1"/>
          </p:nvPr>
        </p:nvSpPr>
        <p:spPr>
          <a:xfrm>
            <a:off x="842772" y="2475992"/>
            <a:ext cx="10506456" cy="2670048"/>
          </a:xfrm>
        </p:spPr>
        <p:txBody>
          <a:bodyPr>
            <a:noAutofit/>
          </a:bodyPr>
          <a:lstStyle/>
          <a:p>
            <a:pPr>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theory derives its name from an example given by Lorenz.</a:t>
            </a:r>
          </a:p>
          <a:p>
            <a:pPr>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He proposed that the flap of a butterfly’s wings in Brazil could set off a chain of events that eventually leads to a tornado in Texas</a:t>
            </a:r>
          </a:p>
          <a:p>
            <a:pPr>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Lorenz </a:t>
            </a:r>
            <a:r>
              <a:rPr lang="en-US" sz="1800" dirty="0">
                <a:latin typeface="Times New Roman" panose="02020603050405020304" pitchFamily="18" charset="0"/>
                <a:cs typeface="Times New Roman" panose="02020603050405020304" pitchFamily="18" charset="0"/>
              </a:rPr>
              <a:t>called</a:t>
            </a:r>
            <a:r>
              <a:rPr lang="en-US" sz="1800" b="0" i="0" dirty="0">
                <a:effectLst/>
                <a:latin typeface="Times New Roman" panose="02020603050405020304" pitchFamily="18" charset="0"/>
                <a:cs typeface="Times New Roman" panose="02020603050405020304" pitchFamily="18" charset="0"/>
              </a:rPr>
              <a:t> this "sensitive dependence on initial conditions" when he introduced his work to the public in a 1963 paper titled, "</a:t>
            </a:r>
            <a:r>
              <a:rPr lang="en-US" sz="18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Deterministic Nonperiodic Flow</a:t>
            </a:r>
            <a:r>
              <a:rPr lang="en-US" sz="1800" b="0" i="0" dirty="0">
                <a:effectLst/>
                <a:latin typeface="Times New Roman" panose="02020603050405020304" pitchFamily="18" charset="0"/>
                <a:cs typeface="Times New Roman" panose="02020603050405020304" pitchFamily="18" charset="0"/>
              </a:rPr>
              <a:t>." </a:t>
            </a:r>
          </a:p>
          <a:p>
            <a:pPr>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term "butterfly effect" he coined in later speeches about the topic</a:t>
            </a:r>
          </a:p>
          <a:p>
            <a:pPr>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4" name="AutoShape 2" descr="Lorenz Attractor - Particel System – IAAC Blog">
            <a:extLst>
              <a:ext uri="{FF2B5EF4-FFF2-40B4-BE49-F238E27FC236}">
                <a16:creationId xmlns:a16="http://schemas.microsoft.com/office/drawing/2014/main" id="{5DE2CB80-5D14-051C-0750-6C0FACF1EB0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8666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5" name="Rectangle 411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08F391-863B-C068-C8E9-8D74EADC1250}"/>
              </a:ext>
            </a:extLst>
          </p:cNvPr>
          <p:cNvSpPr>
            <a:spLocks noGrp="1"/>
          </p:cNvSpPr>
          <p:nvPr>
            <p:ph type="title"/>
          </p:nvPr>
        </p:nvSpPr>
        <p:spPr>
          <a:xfrm>
            <a:off x="411480" y="991443"/>
            <a:ext cx="4443154" cy="1087819"/>
          </a:xfrm>
        </p:spPr>
        <p:txBody>
          <a:bodyPr anchor="b">
            <a:normAutofit/>
          </a:bodyPr>
          <a:lstStyle/>
          <a:p>
            <a:r>
              <a:rPr lang="en-US" sz="2400" b="0" i="0" dirty="0">
                <a:effectLst/>
                <a:latin typeface="Times New Roman" panose="02020603050405020304" pitchFamily="18" charset="0"/>
                <a:cs typeface="Times New Roman" panose="02020603050405020304" pitchFamily="18" charset="0"/>
              </a:rPr>
              <a:t>The Humane Gesture That Led To The Death Of 75 Million People!</a:t>
            </a:r>
            <a:br>
              <a:rPr lang="en-US" sz="2400" b="0" i="0" dirty="0">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114" name="Rectangle 41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16" name="Rectangle 41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3F3B022-4782-C4A9-14B7-7783098E3146}"/>
              </a:ext>
            </a:extLst>
          </p:cNvPr>
          <p:cNvSpPr>
            <a:spLocks noGrp="1"/>
          </p:cNvSpPr>
          <p:nvPr>
            <p:ph idx="1"/>
          </p:nvPr>
        </p:nvSpPr>
        <p:spPr>
          <a:xfrm>
            <a:off x="411480" y="2684095"/>
            <a:ext cx="4973320" cy="3492868"/>
          </a:xfrm>
        </p:spPr>
        <p:txBody>
          <a:bodyPr>
            <a:normAutofit/>
          </a:bodyPr>
          <a:lstStyle/>
          <a:p>
            <a:pPr algn="just">
              <a:lnSpc>
                <a:spcPct val="150000"/>
              </a:lnSpc>
            </a:pPr>
            <a:r>
              <a:rPr lang="en-US" sz="1800" b="1" i="0" dirty="0">
                <a:effectLst/>
                <a:latin typeface="Times New Roman" panose="02020603050405020304" pitchFamily="18" charset="0"/>
                <a:cs typeface="Times New Roman" panose="02020603050405020304" pitchFamily="18" charset="0"/>
              </a:rPr>
              <a:t>Henry Tandey</a:t>
            </a:r>
            <a:r>
              <a:rPr lang="en-US" sz="1800" b="0" i="0" dirty="0">
                <a:effectLst/>
                <a:latin typeface="Times New Roman" panose="02020603050405020304" pitchFamily="18" charset="0"/>
                <a:cs typeface="Times New Roman" panose="02020603050405020304" pitchFamily="18" charset="0"/>
              </a:rPr>
              <a:t>, a British soldier, was fighting in France in 1918 when he decided to spare one young German’s life who had entered his line of fire</a:t>
            </a:r>
            <a:r>
              <a:rPr lang="en-US" sz="1800" dirty="0">
                <a:latin typeface="Times New Roman" panose="02020603050405020304" pitchFamily="18" charset="0"/>
                <a:cs typeface="Times New Roman" panose="02020603050405020304" pitchFamily="18" charset="0"/>
              </a:rPr>
              <a:t>. But he didn't.</a:t>
            </a:r>
            <a:endParaRPr lang="en-US" sz="1800" b="0" i="0" dirty="0">
              <a:effectLst/>
              <a:latin typeface="Times New Roman" panose="02020603050405020304" pitchFamily="18" charset="0"/>
              <a:cs typeface="Times New Roman" panose="02020603050405020304" pitchFamily="18" charset="0"/>
            </a:endParaRPr>
          </a:p>
          <a:p>
            <a:pPr algn="just">
              <a:lnSpc>
                <a:spcPct val="150000"/>
              </a:lnSpc>
            </a:pPr>
            <a:r>
              <a:rPr lang="en-US" sz="1800" b="0" i="0" dirty="0">
                <a:effectLst/>
                <a:latin typeface="Times New Roman" panose="02020603050405020304" pitchFamily="18" charset="0"/>
                <a:cs typeface="Times New Roman" panose="02020603050405020304" pitchFamily="18" charset="0"/>
              </a:rPr>
              <a:t> If not for Henry’s kind gesture, that young German would have undoubtedly been dead.</a:t>
            </a:r>
            <a:endParaRPr lang="en-US" sz="1800" dirty="0">
              <a:latin typeface="Times New Roman" panose="02020603050405020304" pitchFamily="18" charset="0"/>
              <a:cs typeface="Times New Roman" panose="02020603050405020304" pitchFamily="18" charset="0"/>
            </a:endParaRPr>
          </a:p>
        </p:txBody>
      </p:sp>
      <p:pic>
        <p:nvPicPr>
          <p:cNvPr id="4098" name="Picture 2" descr="henry and hitler">
            <a:extLst>
              <a:ext uri="{FF2B5EF4-FFF2-40B4-BE49-F238E27FC236}">
                <a16:creationId xmlns:a16="http://schemas.microsoft.com/office/drawing/2014/main" id="{436DE0E0-33B6-8DE3-6B4C-D2D1BA285E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r="50211" b="1"/>
          <a:stretch/>
        </p:blipFill>
        <p:spPr bwMode="auto">
          <a:xfrm>
            <a:off x="6535630" y="625683"/>
            <a:ext cx="4140795" cy="555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65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7" name="Rectangle 515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The Devastation of Nagasaki and the Luck of Kokura: A Tale of Two Cities">
            <a:extLst>
              <a:ext uri="{FF2B5EF4-FFF2-40B4-BE49-F238E27FC236}">
                <a16:creationId xmlns:a16="http://schemas.microsoft.com/office/drawing/2014/main" id="{CF7101AB-199C-AC6B-099F-BACEAEBD20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73"/>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58" name="Rectangle 515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D7DE14-A77A-2131-94DC-764E19023096}"/>
              </a:ext>
            </a:extLst>
          </p:cNvPr>
          <p:cNvSpPr>
            <a:spLocks noGrp="1"/>
          </p:cNvSpPr>
          <p:nvPr>
            <p:ph type="title"/>
          </p:nvPr>
        </p:nvSpPr>
        <p:spPr>
          <a:xfrm>
            <a:off x="7172960" y="365125"/>
            <a:ext cx="4180839" cy="1899912"/>
          </a:xfrm>
        </p:spPr>
        <p:txBody>
          <a:bodyPr>
            <a:normAutofit/>
          </a:bodyPr>
          <a:lstStyle/>
          <a:p>
            <a:r>
              <a:rPr lang="en-US" sz="4000" dirty="0">
                <a:latin typeface="Times New Roman" panose="02020603050405020304" pitchFamily="18" charset="0"/>
                <a:cs typeface="Times New Roman" panose="02020603050405020304" pitchFamily="18" charset="0"/>
              </a:rPr>
              <a:t>LUCKIEST CITY </a:t>
            </a:r>
          </a:p>
        </p:txBody>
      </p:sp>
      <p:sp>
        <p:nvSpPr>
          <p:cNvPr id="3" name="Content Placeholder 2">
            <a:extLst>
              <a:ext uri="{FF2B5EF4-FFF2-40B4-BE49-F238E27FC236}">
                <a16:creationId xmlns:a16="http://schemas.microsoft.com/office/drawing/2014/main" id="{56A86110-BE0E-40C3-4401-BF62CCA80006}"/>
              </a:ext>
            </a:extLst>
          </p:cNvPr>
          <p:cNvSpPr>
            <a:spLocks noGrp="1"/>
          </p:cNvSpPr>
          <p:nvPr>
            <p:ph idx="1"/>
          </p:nvPr>
        </p:nvSpPr>
        <p:spPr>
          <a:xfrm>
            <a:off x="6908800" y="2434201"/>
            <a:ext cx="4444999" cy="3742762"/>
          </a:xfrm>
        </p:spPr>
        <p:txBody>
          <a:bodyPr>
            <a:normAutofit/>
          </a:bodyPr>
          <a:lstStyle/>
          <a:p>
            <a:pPr>
              <a:lnSpc>
                <a:spcPct val="150000"/>
              </a:lnSpc>
            </a:pPr>
            <a:r>
              <a:rPr lang="en-US" sz="2000" b="0" i="0">
                <a:effectLst/>
                <a:latin typeface="Times New Roman" panose="02020603050405020304" pitchFamily="18" charset="0"/>
                <a:cs typeface="Times New Roman" panose="02020603050405020304" pitchFamily="18" charset="0"/>
              </a:rPr>
              <a:t>The US initially intended to bomb the Japanese city of Kuroko as a target</a:t>
            </a:r>
          </a:p>
          <a:p>
            <a:pPr>
              <a:lnSpc>
                <a:spcPct val="150000"/>
              </a:lnSpc>
            </a:pPr>
            <a:r>
              <a:rPr lang="en-US" sz="2000" b="0" i="0">
                <a:effectLst/>
                <a:latin typeface="Times New Roman" panose="02020603050405020304" pitchFamily="18" charset="0"/>
                <a:cs typeface="Times New Roman" panose="02020603050405020304" pitchFamily="18" charset="0"/>
              </a:rPr>
              <a:t>The airplane passed over the city three times before the pilots gave up</a:t>
            </a:r>
          </a:p>
          <a:p>
            <a:pPr>
              <a:lnSpc>
                <a:spcPct val="150000"/>
              </a:lnSpc>
            </a:pPr>
            <a:r>
              <a:rPr lang="en-US" sz="2000" b="0" i="0">
                <a:effectLst/>
                <a:latin typeface="Times New Roman" panose="02020603050405020304" pitchFamily="18" charset="0"/>
                <a:cs typeface="Times New Roman" panose="02020603050405020304" pitchFamily="18" charset="0"/>
              </a:rPr>
              <a:t>Military personnel decided on Nagasaki as the target due to</a:t>
            </a:r>
            <a:r>
              <a:rPr lang="en-US" sz="2000">
                <a:latin typeface="Times New Roman" panose="02020603050405020304" pitchFamily="18" charset="0"/>
                <a:cs typeface="Times New Roman" panose="02020603050405020304" pitchFamily="18" charset="0"/>
              </a:rPr>
              <a:t> weather conditions of Kuroko</a:t>
            </a:r>
          </a:p>
          <a:p>
            <a:pPr>
              <a:lnSpc>
                <a:spcPct val="150000"/>
              </a:lnSpc>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59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39FDA6-C6C8-5142-5ED7-53E0709820D9}"/>
              </a:ext>
            </a:extLst>
          </p:cNvPr>
          <p:cNvSpPr>
            <a:spLocks noGrp="1"/>
          </p:cNvSpPr>
          <p:nvPr>
            <p:ph type="title"/>
          </p:nvPr>
        </p:nvSpPr>
        <p:spPr>
          <a:xfrm>
            <a:off x="466722" y="586855"/>
            <a:ext cx="3201366" cy="3387497"/>
          </a:xfrm>
        </p:spPr>
        <p:txBody>
          <a:bodyPr anchor="b">
            <a:normAutofit/>
          </a:bodyPr>
          <a:lstStyle/>
          <a:p>
            <a:pPr algn="r"/>
            <a:r>
              <a:rPr lang="en-US" sz="3400" b="0" i="0" dirty="0">
                <a:solidFill>
                  <a:srgbClr val="FFFFFF"/>
                </a:solidFill>
                <a:effectLst/>
                <a:latin typeface="Times New Roman" panose="02020603050405020304" pitchFamily="18" charset="0"/>
                <a:cs typeface="Times New Roman" panose="02020603050405020304" pitchFamily="18" charset="0"/>
              </a:rPr>
              <a:t>If Not For A Wrong Turn, The First World War Could Have Been Prevented!</a:t>
            </a:r>
            <a:br>
              <a:rPr lang="en-US" sz="3400" b="0" i="0" dirty="0">
                <a:solidFill>
                  <a:srgbClr val="FFFFFF"/>
                </a:solidFill>
                <a:effectLst/>
                <a:latin typeface="Times New Roman" panose="02020603050405020304" pitchFamily="18" charset="0"/>
                <a:cs typeface="Times New Roman" panose="02020603050405020304" pitchFamily="18" charset="0"/>
              </a:rPr>
            </a:br>
            <a:endParaRPr lang="en-US" sz="34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E02552-155C-E241-38C3-7FB565B011BE}"/>
              </a:ext>
            </a:extLst>
          </p:cNvPr>
          <p:cNvSpPr>
            <a:spLocks noGrp="1"/>
          </p:cNvSpPr>
          <p:nvPr>
            <p:ph idx="1"/>
          </p:nvPr>
        </p:nvSpPr>
        <p:spPr>
          <a:xfrm>
            <a:off x="4810259" y="649480"/>
            <a:ext cx="6555347" cy="5546047"/>
          </a:xfrm>
        </p:spPr>
        <p:txBody>
          <a:bodyPr anchor="ctr">
            <a:normAutofit/>
          </a:bodyPr>
          <a:lstStyle/>
          <a:p>
            <a:pPr algn="just">
              <a:lnSpc>
                <a:spcPct val="150000"/>
              </a:lnSpc>
            </a:pPr>
            <a:r>
              <a:rPr lang="en-US" sz="1800" b="0" i="0" dirty="0">
                <a:effectLst/>
                <a:latin typeface="Times New Roman" panose="02020603050405020304" pitchFamily="18" charset="0"/>
                <a:cs typeface="Times New Roman" panose="02020603050405020304" pitchFamily="18" charset="0"/>
              </a:rPr>
              <a:t>On June 14th, 1914, Franz’s car was attacked by a </a:t>
            </a:r>
            <a:r>
              <a:rPr lang="en-US" sz="1800" dirty="0" err="1">
                <a:latin typeface="Times New Roman" panose="02020603050405020304" pitchFamily="18" charset="0"/>
                <a:cs typeface="Times New Roman" panose="02020603050405020304" pitchFamily="18" charset="0"/>
              </a:rPr>
              <a:t>serbia</a:t>
            </a:r>
            <a:r>
              <a:rPr lang="en-US" sz="1800" b="0" i="0" dirty="0">
                <a:effectLst/>
                <a:latin typeface="Times New Roman" panose="02020603050405020304" pitchFamily="18" charset="0"/>
                <a:cs typeface="Times New Roman" panose="02020603050405020304" pitchFamily="18" charset="0"/>
              </a:rPr>
              <a:t>, which missed his car, instead, injuring the passengers of a car travelling behind him</a:t>
            </a:r>
          </a:p>
          <a:p>
            <a:pPr algn="just">
              <a:lnSpc>
                <a:spcPct val="150000"/>
              </a:lnSpc>
            </a:pPr>
            <a:r>
              <a:rPr lang="en-US" sz="1800" b="0" i="0" dirty="0">
                <a:effectLst/>
                <a:latin typeface="Times New Roman" panose="02020603050405020304" pitchFamily="18" charset="0"/>
                <a:cs typeface="Times New Roman" panose="02020603050405020304" pitchFamily="18" charset="0"/>
              </a:rPr>
              <a:t>Later one day , driver took a wrong turn and his car stalled in front of a shop where a member of the same terrorist group, </a:t>
            </a:r>
            <a:r>
              <a:rPr lang="en-US" sz="1800" b="1" i="0" dirty="0">
                <a:effectLst/>
                <a:latin typeface="Times New Roman" panose="02020603050405020304" pitchFamily="18" charset="0"/>
                <a:cs typeface="Times New Roman" panose="02020603050405020304" pitchFamily="18" charset="0"/>
              </a:rPr>
              <a:t>Gavrilo Princip, </a:t>
            </a:r>
            <a:r>
              <a:rPr lang="en-US" sz="1800" b="0" i="0" dirty="0">
                <a:effectLst/>
                <a:latin typeface="Times New Roman" panose="02020603050405020304" pitchFamily="18" charset="0"/>
                <a:cs typeface="Times New Roman" panose="02020603050405020304" pitchFamily="18" charset="0"/>
              </a:rPr>
              <a:t>a Serbian</a:t>
            </a:r>
            <a:r>
              <a:rPr lang="en-US" sz="1800" b="1"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happened to be buying a sandwich</a:t>
            </a:r>
            <a:endParaRPr lang="en-US" sz="1800" b="1" i="0" dirty="0">
              <a:effectLst/>
              <a:latin typeface="Times New Roman" panose="02020603050405020304" pitchFamily="18" charset="0"/>
              <a:cs typeface="Times New Roman" panose="02020603050405020304" pitchFamily="18" charset="0"/>
            </a:endParaRPr>
          </a:p>
          <a:p>
            <a:pPr algn="just">
              <a:lnSpc>
                <a:spcPct val="150000"/>
              </a:lnSpc>
            </a:pPr>
            <a:r>
              <a:rPr lang="en-US" sz="1800" b="0" i="0" dirty="0">
                <a:effectLst/>
                <a:latin typeface="Times New Roman" panose="02020603050405020304" pitchFamily="18" charset="0"/>
                <a:cs typeface="Times New Roman" panose="02020603050405020304" pitchFamily="18" charset="0"/>
              </a:rPr>
              <a:t>Without missing his chance, he took the shot, murdering the </a:t>
            </a:r>
            <a:r>
              <a:rPr lang="en-US" sz="1800" dirty="0">
                <a:latin typeface="Times New Roman" panose="02020603050405020304" pitchFamily="18" charset="0"/>
                <a:cs typeface="Times New Roman" panose="02020603050405020304" pitchFamily="18" charset="0"/>
              </a:rPr>
              <a:t>France </a:t>
            </a:r>
            <a:r>
              <a:rPr lang="en-US" sz="1800" b="0" i="0" dirty="0">
                <a:effectLst/>
                <a:latin typeface="Times New Roman" panose="02020603050405020304" pitchFamily="18" charset="0"/>
                <a:cs typeface="Times New Roman" panose="02020603050405020304" pitchFamily="18" charset="0"/>
              </a:rPr>
              <a:t>and his wife</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8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E6757-8AE1-690E-F72F-45D8904556C1}"/>
              </a:ext>
            </a:extLst>
          </p:cNvPr>
          <p:cNvSpPr>
            <a:spLocks noGrp="1"/>
          </p:cNvSpPr>
          <p:nvPr>
            <p:ph idx="1"/>
          </p:nvPr>
        </p:nvSpPr>
        <p:spPr>
          <a:xfrm>
            <a:off x="504497" y="1355834"/>
            <a:ext cx="3828017" cy="4625474"/>
          </a:xfrm>
        </p:spPr>
        <p:txBody>
          <a:bodyPr anchor="t">
            <a:normAutofit fontScale="92500" lnSpcReduction="20000"/>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Austria and Hungary would not have declared war on the assassins’ home country of Serbia, causing Germany to declare war on Russia, followed by France and Belgium. </a:t>
            </a:r>
          </a:p>
          <a:p>
            <a:pPr algn="just">
              <a:lnSpc>
                <a:spcPct val="150000"/>
              </a:lnSpc>
            </a:pPr>
            <a:r>
              <a:rPr lang="en-US" sz="2000" b="0" i="0" dirty="0">
                <a:effectLst/>
                <a:latin typeface="Times New Roman" panose="02020603050405020304" pitchFamily="18" charset="0"/>
                <a:cs typeface="Times New Roman" panose="02020603050405020304" pitchFamily="18" charset="0"/>
              </a:rPr>
              <a:t>This caused the U.K. to declare war on Germany, thus starting World War 1.</a:t>
            </a:r>
          </a:p>
          <a:p>
            <a:pPr algn="just">
              <a:lnSpc>
                <a:spcPct val="150000"/>
              </a:lnSpc>
            </a:pPr>
            <a:r>
              <a:rPr lang="en-US" sz="2000" b="0" i="0" dirty="0">
                <a:effectLst/>
                <a:latin typeface="Times New Roman" panose="02020603050405020304" pitchFamily="18" charset="0"/>
                <a:cs typeface="Times New Roman" panose="02020603050405020304" pitchFamily="18" charset="0"/>
              </a:rPr>
              <a:t> All these events were an outcome of the chain reaction launched by a </a:t>
            </a:r>
            <a:r>
              <a:rPr lang="en-US" sz="2000" b="0" i="1" dirty="0">
                <a:effectLst/>
                <a:latin typeface="Times New Roman" panose="02020603050405020304" pitchFamily="18" charset="0"/>
                <a:cs typeface="Times New Roman" panose="02020603050405020304" pitchFamily="18" charset="0"/>
              </a:rPr>
              <a:t>wrong turn</a:t>
            </a:r>
            <a:endParaRPr lang="en-US" sz="2000" dirty="0">
              <a:latin typeface="Times New Roman" panose="02020603050405020304" pitchFamily="18" charset="0"/>
              <a:cs typeface="Times New Roman" panose="02020603050405020304" pitchFamily="18" charset="0"/>
            </a:endParaRPr>
          </a:p>
        </p:txBody>
      </p:sp>
      <p:pic>
        <p:nvPicPr>
          <p:cNvPr id="6146" name="Picture 2" descr="The wrong turn map">
            <a:extLst>
              <a:ext uri="{FF2B5EF4-FFF2-40B4-BE49-F238E27FC236}">
                <a16:creationId xmlns:a16="http://schemas.microsoft.com/office/drawing/2014/main" id="{291D51C8-F9FB-CF18-2B7E-0815BD1181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7672" y="1796385"/>
            <a:ext cx="6389346" cy="327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66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BFF38-0A4A-0F07-DE6E-891289620FAB}"/>
              </a:ext>
            </a:extLst>
          </p:cNvPr>
          <p:cNvSpPr>
            <a:spLocks noGrp="1"/>
          </p:cNvSpPr>
          <p:nvPr>
            <p:ph type="title"/>
          </p:nvPr>
        </p:nvSpPr>
        <p:spPr>
          <a:xfrm>
            <a:off x="1136397" y="502020"/>
            <a:ext cx="5323715" cy="1642970"/>
          </a:xfrm>
        </p:spPr>
        <p:txBody>
          <a:bodyPr anchor="b">
            <a:normAutofit/>
          </a:bodyPr>
          <a:lstStyle/>
          <a:p>
            <a:r>
              <a:rPr lang="en-US" sz="4000" dirty="0">
                <a:latin typeface="Times New Roman" panose="02020603050405020304" pitchFamily="18" charset="0"/>
                <a:cs typeface="Times New Roman" panose="02020603050405020304" pitchFamily="18" charset="0"/>
              </a:rPr>
              <a:t>REFLECTIONS</a:t>
            </a:r>
          </a:p>
        </p:txBody>
      </p:sp>
      <p:sp>
        <p:nvSpPr>
          <p:cNvPr id="22" name="Content Placeholder 2">
            <a:extLst>
              <a:ext uri="{FF2B5EF4-FFF2-40B4-BE49-F238E27FC236}">
                <a16:creationId xmlns:a16="http://schemas.microsoft.com/office/drawing/2014/main" id="{CFDBE677-2DB2-843F-C0B1-5E6EC422ADA2}"/>
              </a:ext>
            </a:extLst>
          </p:cNvPr>
          <p:cNvSpPr>
            <a:spLocks noGrp="1"/>
          </p:cNvSpPr>
          <p:nvPr>
            <p:ph idx="1"/>
          </p:nvPr>
        </p:nvSpPr>
        <p:spPr>
          <a:xfrm>
            <a:off x="1144923" y="2405894"/>
            <a:ext cx="5621637" cy="3535083"/>
          </a:xfrm>
        </p:spPr>
        <p:txBody>
          <a:bodyPr anchor="t">
            <a:normAutofit/>
          </a:bodyPr>
          <a:lstStyle/>
          <a:p>
            <a:pPr algn="just">
              <a:lnSpc>
                <a:spcPct val="150000"/>
              </a:lnSpc>
            </a:pPr>
            <a:r>
              <a:rPr lang="en-US" sz="1800" b="0" i="0" dirty="0">
                <a:effectLst/>
                <a:latin typeface="Times New Roman" panose="02020603050405020304" pitchFamily="18" charset="0"/>
                <a:cs typeface="Times New Roman" panose="02020603050405020304" pitchFamily="18" charset="0"/>
              </a:rPr>
              <a:t>One </a:t>
            </a:r>
            <a:r>
              <a:rPr lang="en-US" sz="1800" dirty="0">
                <a:latin typeface="Times New Roman" panose="02020603050405020304" pitchFamily="18" charset="0"/>
                <a:cs typeface="Times New Roman" panose="02020603050405020304" pitchFamily="18" charset="0"/>
              </a:rPr>
              <a:t>rupee</a:t>
            </a:r>
            <a:r>
              <a:rPr lang="en-US" sz="1800" b="0" i="0" dirty="0">
                <a:effectLst/>
                <a:latin typeface="Times New Roman" panose="02020603050405020304" pitchFamily="18" charset="0"/>
                <a:cs typeface="Times New Roman" panose="02020603050405020304" pitchFamily="18" charset="0"/>
              </a:rPr>
              <a:t> donated from your money can change your life or somebody else’s life</a:t>
            </a:r>
          </a:p>
          <a:p>
            <a:pPr algn="just">
              <a:lnSpc>
                <a:spcPct val="150000"/>
              </a:lnSpc>
            </a:pPr>
            <a:r>
              <a:rPr lang="en-US" sz="1800" b="0" i="0" dirty="0">
                <a:effectLst/>
                <a:latin typeface="Times New Roman" panose="02020603050405020304" pitchFamily="18" charset="0"/>
                <a:cs typeface="Times New Roman" panose="02020603050405020304" pitchFamily="18" charset="0"/>
              </a:rPr>
              <a:t>when a single person buys or sells stock on Wall Street which will affect international economies for months to come</a:t>
            </a:r>
          </a:p>
          <a:p>
            <a:pPr algn="just">
              <a:lnSpc>
                <a:spcPct val="150000"/>
              </a:lnSpc>
            </a:pPr>
            <a:r>
              <a:rPr lang="en-US" sz="1800" b="0" i="0" dirty="0">
                <a:effectLst/>
                <a:latin typeface="Times New Roman" panose="02020603050405020304" pitchFamily="18" charset="0"/>
                <a:cs typeface="Times New Roman" panose="02020603050405020304" pitchFamily="18" charset="0"/>
              </a:rPr>
              <a:t>Small gestures in relationships hold immense impact</a:t>
            </a:r>
            <a:endParaRPr lang="en-US" sz="18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The Butterfly Effect | Cartoon Movement">
            <a:extLst>
              <a:ext uri="{FF2B5EF4-FFF2-40B4-BE49-F238E27FC236}">
                <a16:creationId xmlns:a16="http://schemas.microsoft.com/office/drawing/2014/main" id="{25230E58-4D6C-AAD7-6278-E809C8699C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3" t="3938" r="6828" b="9501"/>
          <a:stretch/>
        </p:blipFill>
        <p:spPr bwMode="auto">
          <a:xfrm>
            <a:off x="7075967" y="1972988"/>
            <a:ext cx="4170530" cy="2943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5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38" name="Rectangle 823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The Butterfly Effect: How Tiny Changes Can Have Big Consequences&#10;">
            <a:extLst>
              <a:ext uri="{FF2B5EF4-FFF2-40B4-BE49-F238E27FC236}">
                <a16:creationId xmlns:a16="http://schemas.microsoft.com/office/drawing/2014/main" id="{F0E779D3-FDCE-5D96-C0C3-620C613E26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4" r="-1"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8239" name="Rectangle 823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2A636C-D4A0-123B-F981-C656224E612B}"/>
              </a:ext>
            </a:extLst>
          </p:cNvPr>
          <p:cNvSpPr>
            <a:spLocks noGrp="1"/>
          </p:cNvSpPr>
          <p:nvPr>
            <p:ph type="title"/>
          </p:nvPr>
        </p:nvSpPr>
        <p:spPr>
          <a:xfrm>
            <a:off x="838200" y="365125"/>
            <a:ext cx="3822189" cy="1899912"/>
          </a:xfrm>
        </p:spPr>
        <p:txBody>
          <a:bodyPr>
            <a:normAutofit/>
          </a:bodyPr>
          <a:lstStyle/>
          <a:p>
            <a:r>
              <a:rPr lang="en-US" sz="4000" dirty="0">
                <a:latin typeface="Times New Roman" panose="02020603050405020304" pitchFamily="18" charset="0"/>
                <a:cs typeface="Times New Roman" panose="02020603050405020304" pitchFamily="18" charset="0"/>
              </a:rPr>
              <a:t>TWO TAKE AWAYS!</a:t>
            </a:r>
          </a:p>
        </p:txBody>
      </p:sp>
      <p:sp>
        <p:nvSpPr>
          <p:cNvPr id="3" name="Content Placeholder 2">
            <a:extLst>
              <a:ext uri="{FF2B5EF4-FFF2-40B4-BE49-F238E27FC236}">
                <a16:creationId xmlns:a16="http://schemas.microsoft.com/office/drawing/2014/main" id="{281F57F1-7841-78A1-8B4D-519BFD082F20}"/>
              </a:ext>
            </a:extLst>
          </p:cNvPr>
          <p:cNvSpPr>
            <a:spLocks noGrp="1"/>
          </p:cNvSpPr>
          <p:nvPr>
            <p:ph idx="1"/>
          </p:nvPr>
        </p:nvSpPr>
        <p:spPr>
          <a:xfrm>
            <a:off x="838200" y="2434201"/>
            <a:ext cx="5328920" cy="3742762"/>
          </a:xfrm>
        </p:spPr>
        <p:txBody>
          <a:bodyPr>
            <a:normAutofit/>
          </a:bodyPr>
          <a:lstStyle/>
          <a:p>
            <a:pPr algn="just">
              <a:lnSpc>
                <a:spcPct val="150000"/>
              </a:lnSpc>
            </a:pPr>
            <a:r>
              <a:rPr lang="en-US" sz="1800" b="0" i="0" dirty="0">
                <a:effectLst/>
                <a:latin typeface="Times New Roman" panose="02020603050405020304" pitchFamily="18" charset="0"/>
                <a:cs typeface="Times New Roman" panose="02020603050405020304" pitchFamily="18" charset="0"/>
              </a:rPr>
              <a:t>One is that some small events can have big consequences. </a:t>
            </a:r>
          </a:p>
          <a:p>
            <a:pPr algn="just">
              <a:lnSpc>
                <a:spcPct val="150000"/>
              </a:lnSpc>
            </a:pPr>
            <a:r>
              <a:rPr lang="en-US" sz="1800" b="0" i="0" dirty="0">
                <a:effectLst/>
                <a:latin typeface="Times New Roman" panose="02020603050405020304" pitchFamily="18" charset="0"/>
                <a:cs typeface="Times New Roman" panose="02020603050405020304" pitchFamily="18" charset="0"/>
              </a:rPr>
              <a:t>Predicting exactly what will happen as time goes on gets more difficult as time progresses, so we are bound to make mistakes no matter how much we know about something now</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489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1707</TotalTime>
  <Words>493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THE BUTTERFLY EFFECT</vt:lpstr>
      <vt:lpstr>BUTTERFLY EFFECT?</vt:lpstr>
      <vt:lpstr>ORIGIN</vt:lpstr>
      <vt:lpstr>The Humane Gesture That Led To The Death Of 75 Million People! </vt:lpstr>
      <vt:lpstr>LUCKIEST CITY </vt:lpstr>
      <vt:lpstr>If Not For A Wrong Turn, The First World War Could Have Been Prevented! </vt:lpstr>
      <vt:lpstr>PowerPoint Presentation</vt:lpstr>
      <vt:lpstr>REFLECTIONS</vt:lpstr>
      <vt:lpstr>TWO TAKE 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BUTTERFLY EFFECT</dc:title>
  <dc:creator>V, Dharniha (Contractor)</dc:creator>
  <cp:lastModifiedBy>V, Dharniha (Contractor)</cp:lastModifiedBy>
  <cp:revision>2</cp:revision>
  <dcterms:created xsi:type="dcterms:W3CDTF">2024-02-14T15:55:58Z</dcterms:created>
  <dcterms:modified xsi:type="dcterms:W3CDTF">2024-04-23T05:40:42Z</dcterms:modified>
</cp:coreProperties>
</file>