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7" r:id="rId4"/>
    <p:sldId id="260" r:id="rId5"/>
    <p:sldId id="268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2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DHARNISH BM       -23ITR029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ANBUCHELVAN A -23ITR003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ANISHMA RS         -23ITR004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  <a:sym typeface="Times New Roman"/>
              </a:rPr>
              <a:t>Ms.Sruthi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7560E-855C-6A7A-98F5-BB060468F1F8}"/>
              </a:ext>
            </a:extLst>
          </p:cNvPr>
          <p:cNvSpPr txBox="1"/>
          <p:nvPr/>
        </p:nvSpPr>
        <p:spPr>
          <a:xfrm>
            <a:off x="1456660" y="1489580"/>
            <a:ext cx="10302949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Develop a basic application that can handle student records (name and mobile number )dynamically without using traditional databases.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Managing student records manually can be cumbersome and error-prone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Allow easy addition and removal of records.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Provide simple user interface for interacting with the system.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Provide a simple, efficient system to add, remove, and display student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Create  </a:t>
            </a:r>
            <a:r>
              <a:rPr lang="en-US" dirty="0"/>
              <a:t>a student records management system that Supports adding, removing, and displaying student details.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a linked list data structure for dynamic memory management.</a:t>
            </a: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/>
              <a:t>To design and implement a simple Student Records Management System using Java.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/>
              <a:t>To utilize the concept of linked lists for dynamic memory allocation and efficient data management.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03E97-B5EC-FF95-E05B-22AC3D5350A1}"/>
              </a:ext>
            </a:extLst>
          </p:cNvPr>
          <p:cNvSpPr txBox="1"/>
          <p:nvPr/>
        </p:nvSpPr>
        <p:spPr>
          <a:xfrm>
            <a:off x="1566530" y="936447"/>
            <a:ext cx="4224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</a:p>
          <a:p>
            <a:endParaRPr lang="en-US" sz="32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Programming Language :Java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Development </a:t>
            </a:r>
            <a:r>
              <a:rPr lang="en-I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Environment : </a:t>
            </a:r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Any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Java supporting IDE(Visual studio coding)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Structures :Doubly Linked List for </a:t>
            </a:r>
            <a:r>
              <a:rPr lang="en-IN" dirty="0"/>
              <a:t>Student Records Management System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Libraries :  Standard Java libraries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361F7-8204-66D3-4775-FC7E406A7A27}"/>
              </a:ext>
            </a:extLst>
          </p:cNvPr>
          <p:cNvSpPr txBox="1"/>
          <p:nvPr/>
        </p:nvSpPr>
        <p:spPr>
          <a:xfrm>
            <a:off x="5791200" y="1371600"/>
            <a:ext cx="59593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TOOLS</a:t>
            </a:r>
          </a:p>
          <a:p>
            <a:endParaRPr lang="en-US" sz="2000" u="sng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1800" u="sng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Processor :Intel Core i5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 : 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8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0" i="0" u="sng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Storage :500 MB for project files and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0" i="0" u="sng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Operating System : Windows</a:t>
            </a:r>
            <a:endParaRPr lang="en-IN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70A2C-3E93-DF63-62F5-EC35B9A73BC3}"/>
              </a:ext>
            </a:extLst>
          </p:cNvPr>
          <p:cNvSpPr txBox="1"/>
          <p:nvPr/>
        </p:nvSpPr>
        <p:spPr>
          <a:xfrm>
            <a:off x="1573618" y="1073328"/>
            <a:ext cx="10302949" cy="51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Student Class : Represents a name and mobile number.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Student Linked List Class :  Implements a custom linked list to store and manage student records dynamically and supports operations like add , remove and display.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Main Class : Provides a user interface via console to interact with the system and implements a menu-driven loop for managing records.</a:t>
            </a:r>
          </a:p>
          <a:p>
            <a:pPr>
              <a:lnSpc>
                <a:spcPct val="300000"/>
              </a:lnSpc>
            </a:pPr>
            <a:r>
              <a:rPr lang="en-US" b="1" dirty="0"/>
              <a:t>Testing and Validation</a:t>
            </a:r>
            <a:endParaRPr lang="en-US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 the system for different use cases, such as adding new records, removing existing ones, and displaying all records.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317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Project Title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ANISHMA R S</cp:lastModifiedBy>
  <cp:revision>5</cp:revision>
  <dcterms:created xsi:type="dcterms:W3CDTF">2021-04-21T15:36:00Z</dcterms:created>
  <dcterms:modified xsi:type="dcterms:W3CDTF">2024-09-12T09:37:47Z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