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Dharnishh/Stega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Steganography-Based Secure Image Messaging System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6720" y="4514748"/>
            <a:ext cx="5388201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------------------------------------</a:t>
            </a:r>
          </a:p>
          <a:p>
            <a:r>
              <a:rPr lang="en-US" sz="2000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P.V.Dinesh</a:t>
            </a:r>
            <a:endParaRPr lang="en-US" sz="2000" b="1" dirty="0">
              <a:solidFill>
                <a:srgbClr val="FFC000"/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Chaitanya Bharathi Institute of Technology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ECE Dept.</a:t>
            </a:r>
            <a:endParaRPr lang="en-US" sz="2000" b="1" dirty="0">
              <a:solidFill>
                <a:schemeClr val="accent1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/>
              <a:t>Enhancements</a:t>
            </a:r>
            <a:r>
              <a:rPr lang="en-IN" sz="2400" dirty="0"/>
              <a:t>:</a:t>
            </a:r>
          </a:p>
          <a:p>
            <a:pPr lvl="1"/>
            <a:r>
              <a:rPr lang="en-IN" sz="1800" dirty="0"/>
              <a:t>Add a </a:t>
            </a:r>
            <a:r>
              <a:rPr lang="en-IN" sz="1800" b="1" dirty="0"/>
              <a:t>GUI</a:t>
            </a:r>
            <a:r>
              <a:rPr lang="en-IN" sz="1800" dirty="0"/>
              <a:t> for better user experience.</a:t>
            </a:r>
          </a:p>
          <a:p>
            <a:pPr lvl="1"/>
            <a:r>
              <a:rPr lang="en-IN" sz="1800" dirty="0"/>
              <a:t>Implement </a:t>
            </a:r>
            <a:r>
              <a:rPr lang="en-IN" sz="1800" b="1" dirty="0"/>
              <a:t>advanced encryption algorithms</a:t>
            </a:r>
            <a:r>
              <a:rPr lang="en-IN" sz="1800" dirty="0"/>
              <a:t> </a:t>
            </a:r>
          </a:p>
          <a:p>
            <a:pPr marL="324000" lvl="1" indent="0">
              <a:buNone/>
            </a:pPr>
            <a:r>
              <a:rPr lang="en-IN" sz="1800" dirty="0"/>
              <a:t>(e.g., AES) for stronger security.</a:t>
            </a:r>
          </a:p>
          <a:p>
            <a:pPr lvl="1"/>
            <a:r>
              <a:rPr lang="en-IN" sz="1800" dirty="0"/>
              <a:t>Extend support for </a:t>
            </a:r>
            <a:r>
              <a:rPr lang="en-IN" sz="1800" b="1" dirty="0"/>
              <a:t>video and audio steganography</a:t>
            </a:r>
            <a:r>
              <a:rPr lang="en-IN" sz="1800" dirty="0"/>
              <a:t>.</a:t>
            </a:r>
          </a:p>
          <a:p>
            <a:pPr lvl="1"/>
            <a:r>
              <a:rPr lang="en-IN" sz="1800" dirty="0"/>
              <a:t>Develop a </a:t>
            </a:r>
            <a:r>
              <a:rPr lang="en-IN" sz="1800" b="1" dirty="0"/>
              <a:t>web-based application</a:t>
            </a:r>
            <a:r>
              <a:rPr lang="en-IN" sz="1800" dirty="0"/>
              <a:t> for wider accessibility.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451004" y="1302026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pic>
        <p:nvPicPr>
          <p:cNvPr id="7172" name="Picture 4" descr="Focus On The Future Concept, Plans ...">
            <a:extLst>
              <a:ext uri="{FF2B5EF4-FFF2-40B4-BE49-F238E27FC236}">
                <a16:creationId xmlns:a16="http://schemas.microsoft.com/office/drawing/2014/main" id="{3A9CD5EB-38FA-450A-9D7D-6CB84856B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863" y="1832322"/>
            <a:ext cx="17430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r>
              <a:rPr lang="en-US" sz="2400" b="1" dirty="0"/>
              <a:t>Problem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Insecure communication channels can lead to data breaches and privacy violations.</a:t>
            </a:r>
          </a:p>
          <a:p>
            <a:pPr lvl="1"/>
            <a:r>
              <a:rPr lang="en-US" sz="2000" dirty="0"/>
              <a:t>Traditional encryption methods are detectable and often targeted by hackers.</a:t>
            </a:r>
          </a:p>
          <a:p>
            <a:r>
              <a:rPr lang="en-US" sz="2400" b="1" dirty="0"/>
              <a:t>Solution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Develop a </a:t>
            </a:r>
            <a:r>
              <a:rPr lang="en-US" sz="2000" b="1" dirty="0"/>
              <a:t>steganography-based system</a:t>
            </a:r>
            <a:r>
              <a:rPr lang="en-US" sz="2000" dirty="0"/>
              <a:t> to hide secret messages within images, ensuring secure and undetectable communication.</a:t>
            </a:r>
          </a:p>
        </p:txBody>
      </p:sp>
      <p:pic>
        <p:nvPicPr>
          <p:cNvPr id="4098" name="Picture 2" descr="Problem Icons - Free SVG &amp; PNG Problem Images - Noun Project">
            <a:extLst>
              <a:ext uri="{FF2B5EF4-FFF2-40B4-BE49-F238E27FC236}">
                <a16:creationId xmlns:a16="http://schemas.microsoft.com/office/drawing/2014/main" id="{9A656C66-4E67-4CFB-9F2F-1E6253ED5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101" y="1058979"/>
            <a:ext cx="166687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03" y="112036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7B83AD9-5A35-436C-BDAC-23D6F1E35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r>
              <a:rPr lang="en-US" sz="2400" b="1" dirty="0"/>
              <a:t>Programming Language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Python</a:t>
            </a:r>
          </a:p>
          <a:p>
            <a:r>
              <a:rPr lang="en-US" sz="2400" b="1" dirty="0"/>
              <a:t>Libraries:</a:t>
            </a:r>
          </a:p>
          <a:p>
            <a:pPr lvl="1"/>
            <a:r>
              <a:rPr lang="en-US" sz="2400" b="1" dirty="0"/>
              <a:t> </a:t>
            </a:r>
            <a:r>
              <a:rPr lang="en-US" sz="2000" dirty="0"/>
              <a:t>OpenCV (cv2) for image processing.</a:t>
            </a:r>
          </a:p>
          <a:p>
            <a:pPr lvl="1"/>
            <a:r>
              <a:rPr lang="en-US" sz="2000" dirty="0"/>
              <a:t>OS and Subprocess for file handling and system operations.</a:t>
            </a:r>
            <a:endParaRPr lang="en-US" sz="2400" b="1" dirty="0"/>
          </a:p>
          <a:p>
            <a:r>
              <a:rPr lang="en-US" sz="2400" b="1" dirty="0"/>
              <a:t>Platform:</a:t>
            </a:r>
            <a:endParaRPr lang="en-US" sz="2400" dirty="0"/>
          </a:p>
          <a:p>
            <a:pPr lvl="1"/>
            <a:r>
              <a:rPr lang="en-US" sz="2000" dirty="0"/>
              <a:t>Cross-platform (Windows, macOS, Linux).</a:t>
            </a:r>
            <a:endParaRPr lang="en-US" sz="1800" dirty="0"/>
          </a:p>
        </p:txBody>
      </p:sp>
      <p:pic>
        <p:nvPicPr>
          <p:cNvPr id="1030" name="Picture 6" descr="Cloud computing technology in black and ...">
            <a:extLst>
              <a:ext uri="{FF2B5EF4-FFF2-40B4-BE49-F238E27FC236}">
                <a16:creationId xmlns:a16="http://schemas.microsoft.com/office/drawing/2014/main" id="{C40082F0-F137-466E-9D34-53F7E94A38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7"/>
          <a:stretch/>
        </p:blipFill>
        <p:spPr bwMode="auto">
          <a:xfrm>
            <a:off x="8407266" y="1533388"/>
            <a:ext cx="2613660" cy="256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512875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/>
              <a:t>Unique Features</a:t>
            </a:r>
            <a:r>
              <a:rPr lang="en-IN" sz="2400" dirty="0"/>
              <a:t>:</a:t>
            </a:r>
          </a:p>
          <a:p>
            <a:pPr lvl="1"/>
            <a:r>
              <a:rPr lang="en-IN" sz="1800" b="1" dirty="0"/>
              <a:t>Undetectable</a:t>
            </a:r>
            <a:r>
              <a:rPr lang="en-IN" sz="1800" dirty="0"/>
              <a:t>:</a:t>
            </a:r>
            <a:r>
              <a:rPr lang="en-IN" sz="1200" dirty="0"/>
              <a:t> </a:t>
            </a:r>
            <a:r>
              <a:rPr lang="en-IN" sz="1800" dirty="0"/>
              <a:t>Messages are hidden within image pixels, making them invisible to the naked eye.</a:t>
            </a:r>
          </a:p>
          <a:p>
            <a:pPr lvl="1"/>
            <a:r>
              <a:rPr lang="en-IN" sz="1800" b="1" dirty="0"/>
              <a:t>Password Protection</a:t>
            </a:r>
            <a:r>
              <a:rPr lang="en-IN" sz="1800" dirty="0"/>
              <a:t>: Uses a password to encrypt and decrypt messages.</a:t>
            </a:r>
          </a:p>
          <a:p>
            <a:pPr lvl="1"/>
            <a:r>
              <a:rPr lang="en-IN" sz="1800" b="1" dirty="0"/>
              <a:t>Cross-Platform</a:t>
            </a:r>
            <a:r>
              <a:rPr lang="en-IN" sz="1800" dirty="0"/>
              <a:t>:</a:t>
            </a:r>
            <a:r>
              <a:rPr lang="en-IN" dirty="0"/>
              <a:t> </a:t>
            </a:r>
            <a:r>
              <a:rPr lang="en-IN" sz="1800" dirty="0"/>
              <a:t>Works on Windows, macOS, and Linux.</a:t>
            </a:r>
          </a:p>
          <a:p>
            <a:pPr lvl="1"/>
            <a:r>
              <a:rPr lang="en-IN" sz="1800" b="1" dirty="0"/>
              <a:t>User-Friendly</a:t>
            </a:r>
            <a:r>
              <a:rPr lang="en-IN" sz="1800" dirty="0"/>
              <a:t>:</a:t>
            </a:r>
            <a:r>
              <a:rPr lang="en-IN" dirty="0"/>
              <a:t> </a:t>
            </a:r>
            <a:r>
              <a:rPr lang="en-IN" sz="1800" dirty="0"/>
              <a:t>Simple command-line interface for easy usage.</a:t>
            </a:r>
            <a:endParaRPr lang="en-IN" dirty="0"/>
          </a:p>
        </p:txBody>
      </p:sp>
      <p:pic>
        <p:nvPicPr>
          <p:cNvPr id="5122" name="Picture 2" descr="Wow factor word Black and White Stock ...">
            <a:extLst>
              <a:ext uri="{FF2B5EF4-FFF2-40B4-BE49-F238E27FC236}">
                <a16:creationId xmlns:a16="http://schemas.microsoft.com/office/drawing/2014/main" id="{94BB6DDF-0DB3-4431-99EF-86F86F64E9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4"/>
          <a:stretch/>
        </p:blipFill>
        <p:spPr bwMode="auto">
          <a:xfrm>
            <a:off x="8623886" y="673122"/>
            <a:ext cx="2512543" cy="249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90784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39" y="933392"/>
            <a:ext cx="11029615" cy="4673324"/>
          </a:xfrm>
        </p:spPr>
        <p:txBody>
          <a:bodyPr/>
          <a:lstStyle/>
          <a:p>
            <a:r>
              <a:rPr lang="en-US" sz="2400" b="1" dirty="0"/>
              <a:t>Target Audience</a:t>
            </a:r>
            <a:r>
              <a:rPr lang="en-US" sz="2400" dirty="0"/>
              <a:t>:</a:t>
            </a:r>
          </a:p>
          <a:p>
            <a:pPr lvl="1"/>
            <a:r>
              <a:rPr lang="en-US" sz="1800" dirty="0"/>
              <a:t>Individuals and organizations needing secure communication.</a:t>
            </a:r>
          </a:p>
          <a:p>
            <a:pPr lvl="1"/>
            <a:r>
              <a:rPr lang="en-US" sz="1800" dirty="0"/>
              <a:t>Cybersecurity professionals.</a:t>
            </a:r>
          </a:p>
          <a:p>
            <a:pPr lvl="1"/>
            <a:r>
              <a:rPr lang="en-US" sz="1800" dirty="0"/>
              <a:t>Researchers and students studying steganography.</a:t>
            </a:r>
            <a:endParaRPr lang="en-US" dirty="0"/>
          </a:p>
        </p:txBody>
      </p:sp>
      <p:pic>
        <p:nvPicPr>
          <p:cNvPr id="3074" name="Picture 2" descr="Target Audience PNG Transparent Images Free Download ...">
            <a:extLst>
              <a:ext uri="{FF2B5EF4-FFF2-40B4-BE49-F238E27FC236}">
                <a16:creationId xmlns:a16="http://schemas.microsoft.com/office/drawing/2014/main" id="{961B6597-6E57-4A97-BB14-58DB460A2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5" y="1855932"/>
            <a:ext cx="2406115" cy="240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02026"/>
            <a:ext cx="6320123" cy="232669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Outcome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Successfully embedded and extracted secret messages from images.</a:t>
            </a:r>
          </a:p>
          <a:p>
            <a:pPr lvl="1"/>
            <a:r>
              <a:rPr lang="en-US" dirty="0"/>
              <a:t>Password protection ensures only authorized users can decrypt the message.</a:t>
            </a:r>
          </a:p>
          <a:p>
            <a:pPr lvl="1"/>
            <a:r>
              <a:rPr lang="en-US" dirty="0"/>
              <a:t>Cross-platform compatibility tested and verified.</a:t>
            </a:r>
          </a:p>
          <a:p>
            <a:r>
              <a:rPr lang="en-US" b="1" dirty="0"/>
              <a:t>Screenshots</a:t>
            </a:r>
            <a:r>
              <a:rPr lang="en-US" dirty="0"/>
              <a:t>: (AS GIVEN IN PICS)</a:t>
            </a:r>
          </a:p>
          <a:p>
            <a:pPr lvl="1"/>
            <a:r>
              <a:rPr lang="en-US" dirty="0"/>
              <a:t>Input image with a hidden message.</a:t>
            </a:r>
          </a:p>
          <a:p>
            <a:pPr lvl="1"/>
            <a:r>
              <a:rPr lang="en-IN" dirty="0"/>
              <a:t>Encrypted image saved as Encryptedmsg.jpg</a:t>
            </a:r>
          </a:p>
          <a:p>
            <a:pPr lvl="1"/>
            <a:r>
              <a:rPr lang="en-US" dirty="0"/>
              <a:t>Decrypted message displayed in the terminal.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59553C-E593-499E-AD28-C2D662A06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733" y="692571"/>
            <a:ext cx="4788075" cy="26657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B33E2D-74B9-4453-B652-ED5877D45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04" y="3689767"/>
            <a:ext cx="4832937" cy="27134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3FD26DF-E35C-4472-8B70-C305D8096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818" y="4612805"/>
            <a:ext cx="3587427" cy="20141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7C5D3E6-C2CF-4334-8B99-C41B49CAD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150" y="3533466"/>
            <a:ext cx="5053263" cy="28371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053CF5-66E7-497F-B886-EB058A9159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7092" y="4406481"/>
            <a:ext cx="4118008" cy="223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13976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9053876" cy="4673324"/>
          </a:xfrm>
        </p:spPr>
        <p:txBody>
          <a:bodyPr/>
          <a:lstStyle/>
          <a:p>
            <a:r>
              <a:rPr lang="en-US" sz="2400" b="1" dirty="0"/>
              <a:t>Summary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Developed a secure and undetectable steganography-based </a:t>
            </a:r>
          </a:p>
          <a:p>
            <a:pPr marL="324000" lvl="1" indent="0">
              <a:buNone/>
            </a:pPr>
            <a:r>
              <a:rPr lang="en-US" sz="2000" dirty="0"/>
              <a:t>messaging system.</a:t>
            </a:r>
          </a:p>
          <a:p>
            <a:pPr lvl="1"/>
            <a:r>
              <a:rPr lang="en-US" sz="2000" dirty="0"/>
              <a:t>Achieved the goal of hiding messages within images using pixel manipulation.</a:t>
            </a:r>
          </a:p>
          <a:p>
            <a:pPr lvl="1"/>
            <a:r>
              <a:rPr lang="en-US" sz="2000" dirty="0"/>
              <a:t>Demonstrated the importance of secure communication in the digital age.</a:t>
            </a:r>
            <a:endParaRPr lang="en-US" dirty="0"/>
          </a:p>
        </p:txBody>
      </p:sp>
      <p:pic>
        <p:nvPicPr>
          <p:cNvPr id="6146" name="Picture 2" descr="Conclusion concept Black and White ...">
            <a:extLst>
              <a:ext uri="{FF2B5EF4-FFF2-40B4-BE49-F238E27FC236}">
                <a16:creationId xmlns:a16="http://schemas.microsoft.com/office/drawing/2014/main" id="{7F353EB5-A72B-425C-9255-0DF223220C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44"/>
          <a:stretch/>
        </p:blipFill>
        <p:spPr bwMode="auto">
          <a:xfrm>
            <a:off x="8974330" y="1135401"/>
            <a:ext cx="2339289" cy="229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GitHub Repository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Link: </a:t>
            </a:r>
            <a:r>
              <a:rPr lang="en-US" dirty="0">
                <a:hlinkClick r:id="rId2"/>
              </a:rPr>
              <a:t>https://github.com/Dharnishh/Steganography.git</a:t>
            </a:r>
            <a:endParaRPr lang="en-US" dirty="0"/>
          </a:p>
          <a:p>
            <a:r>
              <a:rPr lang="en-US" b="1" dirty="0"/>
              <a:t>Purpose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Provides detailed instructions on how to use the project.</a:t>
            </a:r>
          </a:p>
          <a:p>
            <a:pPr lvl="1"/>
            <a:r>
              <a:rPr lang="en-US" dirty="0"/>
              <a:t>Explains the code and its functionality.</a:t>
            </a:r>
          </a:p>
          <a:p>
            <a:r>
              <a:rPr lang="en-US" b="1" dirty="0"/>
              <a:t>Target Audience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Users who want to understand and use the steganography tool.</a:t>
            </a:r>
          </a:p>
          <a:p>
            <a:pPr lvl="1"/>
            <a:r>
              <a:rPr lang="en-US" dirty="0"/>
              <a:t>Developers interested in the code implementation.</a:t>
            </a:r>
          </a:p>
          <a:p>
            <a:pPr marL="630000" lvl="2" indent="0">
              <a:buNone/>
            </a:pPr>
            <a:r>
              <a:rPr lang="en-US" dirty="0"/>
              <a:t>.</a:t>
            </a:r>
          </a:p>
        </p:txBody>
      </p:sp>
      <p:pic>
        <p:nvPicPr>
          <p:cNvPr id="4" name="Picture 2" descr="GitHub Logo, Git Hub Icon With Text On ...">
            <a:extLst>
              <a:ext uri="{FF2B5EF4-FFF2-40B4-BE49-F238E27FC236}">
                <a16:creationId xmlns:a16="http://schemas.microsoft.com/office/drawing/2014/main" id="{90CE3039-8927-4F95-B5EB-D03DB1ED1F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9"/>
          <a:stretch/>
        </p:blipFill>
        <p:spPr bwMode="auto">
          <a:xfrm>
            <a:off x="8510058" y="1538907"/>
            <a:ext cx="2403476" cy="243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fadb41d3-f9cb-40fb-903c-8cacaba95bb5"/>
    <ds:schemaRef ds:uri="b30265f8-c5e2-4918-b4a1-b977299ca3e2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259</TotalTime>
  <Words>318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Steganography-Based Secure Image Messaging System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Pvcreations Penjuru</cp:lastModifiedBy>
  <cp:revision>45</cp:revision>
  <dcterms:created xsi:type="dcterms:W3CDTF">2021-05-26T16:50:10Z</dcterms:created>
  <dcterms:modified xsi:type="dcterms:W3CDTF">2025-02-24T19:11:36Z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