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07954" y="4192463"/>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bg1"/>
              </a:solidFill>
              <a:latin typeface="Arial" pitchFamily="34" charset="0"/>
              <a:cs typeface="Arial" pitchFamily="34" charset="0"/>
            </a:endParaRPr>
          </a:p>
          <a:p>
            <a:pPr marL="457200" indent="-457200">
              <a:buAutoNum type="arabicPeriod"/>
            </a:pPr>
            <a:r>
              <a:rPr lang="en-US" sz="2000" b="1" dirty="0" err="1">
                <a:solidFill>
                  <a:schemeClr val="bg1"/>
                </a:solidFill>
                <a:latin typeface="Arial"/>
                <a:cs typeface="Arial"/>
              </a:rPr>
              <a:t>Dharsan</a:t>
            </a:r>
            <a:r>
              <a:rPr lang="en-US" sz="2000" b="1">
                <a:solidFill>
                  <a:schemeClr val="bg1"/>
                </a:solidFill>
                <a:latin typeface="Arial"/>
                <a:cs typeface="Arial"/>
              </a:rPr>
              <a:t> </a:t>
            </a:r>
            <a:r>
              <a:rPr lang="en-US" sz="2000" b="1" dirty="0">
                <a:solidFill>
                  <a:schemeClr val="bg1"/>
                </a:solidFill>
                <a:latin typeface="Arial"/>
                <a:cs typeface="Arial"/>
              </a:rPr>
              <a:t>S</a:t>
            </a:r>
            <a:r>
              <a:rPr lang="en-US" sz="2000" b="1">
                <a:solidFill>
                  <a:schemeClr val="bg1"/>
                </a:solidFill>
                <a:latin typeface="Arial"/>
                <a:cs typeface="Arial"/>
              </a:rPr>
              <a:t> (2021115309), </a:t>
            </a:r>
            <a:endParaRPr lang="en-US" sz="2000" b="1" dirty="0">
              <a:solidFill>
                <a:schemeClr val="bg1"/>
              </a:solidFill>
              <a:latin typeface="Arial"/>
              <a:cs typeface="Arial"/>
            </a:endParaRPr>
          </a:p>
          <a:p>
            <a:r>
              <a:rPr lang="en-US" sz="2000" b="1" dirty="0">
                <a:solidFill>
                  <a:schemeClr val="bg1"/>
                </a:solidFill>
                <a:latin typeface="Arial"/>
                <a:cs typeface="Arial"/>
              </a:rPr>
              <a:t>       College of Engineering Guindy Anna University,</a:t>
            </a:r>
          </a:p>
          <a:p>
            <a:r>
              <a:rPr lang="en-US" sz="2000" b="1" dirty="0">
                <a:solidFill>
                  <a:schemeClr val="bg1"/>
                </a:solidFill>
                <a:latin typeface="Arial"/>
                <a:cs typeface="Arial"/>
              </a:rPr>
              <a:t>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890</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DHARSAN S</cp:lastModifiedBy>
  <cp:revision>33</cp:revision>
  <dcterms:created xsi:type="dcterms:W3CDTF">2021-05-26T16:50:10Z</dcterms:created>
  <dcterms:modified xsi:type="dcterms:W3CDTF">2024-04-05T02:23:00Z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