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>
      <p:cViewPr varScale="1">
        <p:scale>
          <a:sx n="108" d="100"/>
          <a:sy n="108" d="100"/>
        </p:scale>
        <p:origin x="96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739622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pc="15" dirty="0" smtClean="0"/>
              <a:t>KUNGUMA DHARSHINI</a:t>
            </a:r>
            <a:endParaRPr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heavy" spc="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1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516"/>
            <a:ext cx="9753600" cy="50658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81342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IMAGE AUGMENTATION USING TENSOR FLOW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495300" y="1307550"/>
            <a:ext cx="84265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Problem Overview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Solution and Value Proposition</a:t>
            </a:r>
          </a:p>
          <a:p>
            <a:r>
              <a:rPr lang="en-US" dirty="0"/>
              <a:t>Wow Factor</a:t>
            </a:r>
          </a:p>
          <a:p>
            <a:r>
              <a:rPr lang="en-US" dirty="0"/>
              <a:t>Modeling for Image Augmentation using </a:t>
            </a:r>
            <a:r>
              <a:rPr lang="en-US" dirty="0" smtClean="0"/>
              <a:t>Tensor Flow</a:t>
            </a:r>
          </a:p>
          <a:p>
            <a:r>
              <a:rPr lang="en-US" dirty="0" smtClean="0"/>
              <a:t>Result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-138499"/>
            <a:ext cx="8015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6375" y="1342192"/>
            <a:ext cx="9454375" cy="323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lvl="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Identifying the Challenge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However, traditional methods for data augmentation often struggle to produce high-quality, diverse, and realistic synthetic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 computer vision tasks, the performance of machine learning models heavily relies on the quality and diversity of training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Consequences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This limitation undermines the performance and generalization ability of models trained on augmented datasets, hampering their real-world applicability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718425" cy="37484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250" spc="5" dirty="0"/>
              <a:t>PROJECT	</a:t>
            </a:r>
            <a:r>
              <a:rPr sz="4250" spc="-20" dirty="0" smtClean="0"/>
              <a:t>OVERVIEW</a:t>
            </a:r>
            <a:r>
              <a:rPr lang="en-US" sz="4250" spc="-20" dirty="0" smtClean="0"/>
              <a:t/>
            </a:r>
            <a:br>
              <a:rPr lang="en-US" sz="4250" spc="-20" dirty="0" smtClean="0"/>
            </a:br>
            <a:r>
              <a:rPr lang="en-US" sz="2000" i="1" dirty="0"/>
              <a:t>Current Approaches</a:t>
            </a:r>
            <a:r>
              <a:rPr lang="en-US" sz="2000" b="0" i="1" dirty="0"/>
              <a:t>: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"Existing techniques for image augmentation rely on manual preprocessing or simple geometric transformations."</a:t>
            </a:r>
            <a:br>
              <a:rPr lang="en-US" sz="2000" b="0" dirty="0"/>
            </a:br>
            <a:r>
              <a:rPr lang="en-US" sz="2000" i="1" dirty="0"/>
              <a:t>Limitations</a:t>
            </a:r>
            <a:r>
              <a:rPr lang="en-US" sz="2000" b="0" i="1" dirty="0"/>
              <a:t>: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"These methods often fail to capture the complexity and variability of real-world images, resulting in suboptimal model performance."</a:t>
            </a:r>
            <a:br>
              <a:rPr lang="en-US" sz="2000" b="0" dirty="0"/>
            </a:br>
            <a:r>
              <a:rPr lang="en-US" sz="2000" i="1" dirty="0"/>
              <a:t>Consequences</a:t>
            </a:r>
            <a:r>
              <a:rPr lang="en-US" sz="2000" b="0" i="1" dirty="0"/>
              <a:t>: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>"Models trained on such datasets may exhibit poor generalization and struggle to perform well in diverse environments."</a:t>
            </a:r>
            <a:br>
              <a:rPr lang="en-US" sz="2000" b="0" dirty="0"/>
            </a:br>
            <a:endParaRPr sz="2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063548" cy="38946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2000" i="1" dirty="0"/>
              <a:t>Target Audience</a:t>
            </a:r>
            <a:r>
              <a:rPr lang="en-US" sz="2000" b="0" i="1" dirty="0"/>
              <a:t>: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>Our </a:t>
            </a:r>
            <a:r>
              <a:rPr lang="en-US" sz="2000" b="0" dirty="0"/>
              <a:t>solution targets researchers, developers, and companies seeking advanced image augmentation techniques for machine learning tasks</a:t>
            </a:r>
            <a:r>
              <a:rPr lang="en-US" sz="2000" b="0" dirty="0" smtClean="0"/>
              <a:t>.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i="1" dirty="0"/>
              <a:t>Addressing Their Needs</a:t>
            </a:r>
            <a:r>
              <a:rPr lang="en-US" sz="2000" b="0" i="1" dirty="0"/>
              <a:t>: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>These </a:t>
            </a:r>
            <a:r>
              <a:rPr lang="en-US" sz="2000" b="0" dirty="0"/>
              <a:t>end users require robust and efficient image augmentation solutions to enhance the diversity and quality of their training datasets</a:t>
            </a:r>
            <a:r>
              <a:rPr lang="en-US" sz="2000" b="0" dirty="0" smtClean="0"/>
              <a:t>.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i="1" dirty="0"/>
              <a:t>Solution Alignment</a:t>
            </a:r>
            <a:r>
              <a:rPr lang="en-US" sz="2000" b="0" i="1" dirty="0"/>
              <a:t>: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>Our </a:t>
            </a:r>
            <a:r>
              <a:rPr lang="en-US" sz="2000" b="0" dirty="0"/>
              <a:t>solution aligns with these needs by offering state-of-the-art generative AI techniques for image augmentation using </a:t>
            </a:r>
            <a:r>
              <a:rPr lang="en-US" sz="2000" b="0" dirty="0" smtClean="0"/>
              <a:t>Tensor Flow.</a:t>
            </a:r>
            <a:r>
              <a:rPr lang="en-US" sz="2000" b="0" dirty="0"/>
              <a:t/>
            </a:r>
            <a:br>
              <a:rPr lang="en-US" sz="2000" b="0" dirty="0"/>
            </a:br>
            <a:endParaRPr sz="20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1813" y="692997"/>
            <a:ext cx="7782560" cy="4814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 smtClean="0"/>
              <a:t>P</a:t>
            </a:r>
            <a:r>
              <a:rPr sz="3600" spc="-30" dirty="0" smtClean="0"/>
              <a:t>R</a:t>
            </a:r>
            <a:r>
              <a:rPr sz="3600" spc="10" dirty="0" smtClean="0"/>
              <a:t>O</a:t>
            </a:r>
            <a:r>
              <a:rPr sz="3600" spc="-15" dirty="0" smtClean="0"/>
              <a:t>P</a:t>
            </a:r>
            <a:r>
              <a:rPr sz="3600" spc="10" dirty="0" smtClean="0"/>
              <a:t>O</a:t>
            </a:r>
            <a:r>
              <a:rPr sz="3600" spc="25" dirty="0" smtClean="0"/>
              <a:t>S</a:t>
            </a:r>
            <a:r>
              <a:rPr sz="3600" spc="-30" dirty="0" smtClean="0"/>
              <a:t>I</a:t>
            </a:r>
            <a:r>
              <a:rPr sz="3600" spc="-35" dirty="0" smtClean="0"/>
              <a:t>T</a:t>
            </a:r>
            <a:r>
              <a:rPr sz="3600" spc="-30" dirty="0" smtClean="0"/>
              <a:t>I</a:t>
            </a:r>
            <a:r>
              <a:rPr sz="3600" spc="10" dirty="0" smtClean="0"/>
              <a:t>O</a:t>
            </a:r>
            <a:r>
              <a:rPr sz="3600" dirty="0" smtClean="0"/>
              <a:t>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b="0" i="1" dirty="0"/>
              <a:t>I</a:t>
            </a:r>
            <a:r>
              <a:rPr lang="en-US" sz="2000" i="1" dirty="0"/>
              <a:t>ntroducing the Solution</a:t>
            </a:r>
            <a:r>
              <a:rPr lang="en-US" sz="2000" b="0" i="1" dirty="0"/>
              <a:t>: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>We </a:t>
            </a:r>
            <a:r>
              <a:rPr lang="en-US" sz="2000" b="0" dirty="0"/>
              <a:t>present a novel approach for image augmentation using generative AI techniques powered by </a:t>
            </a:r>
            <a:r>
              <a:rPr lang="en-US" sz="2000" b="0" dirty="0" smtClean="0"/>
              <a:t>Tensor Flow.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i="1" dirty="0"/>
              <a:t>Key Features</a:t>
            </a:r>
            <a:r>
              <a:rPr lang="en-US" sz="2000" b="0" i="1" dirty="0"/>
              <a:t>: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>Our </a:t>
            </a:r>
            <a:r>
              <a:rPr lang="en-US" sz="2000" b="0" dirty="0"/>
              <a:t>solution offers unparalleled realism and diversity in synthetic image generation, enabling users to create high-quality training datasets</a:t>
            </a:r>
            <a:r>
              <a:rPr lang="en-US" sz="2000" b="0" dirty="0" smtClean="0"/>
              <a:t>.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i="1" dirty="0"/>
              <a:t>Value Proposition</a:t>
            </a:r>
            <a:r>
              <a:rPr lang="en-US" sz="2000" b="0" i="1" dirty="0"/>
              <a:t>: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>By </a:t>
            </a:r>
            <a:r>
              <a:rPr lang="en-US" sz="2000" b="0" dirty="0"/>
              <a:t>integrating our solution into their workflows, users can enhance the performance and generalization of their machine learning models, leading to improved accuracy and robustness</a:t>
            </a:r>
            <a:r>
              <a:rPr lang="en-US" sz="2000" b="0" dirty="0" smtClean="0"/>
              <a:t>.</a:t>
            </a:r>
            <a:r>
              <a:rPr lang="en-US" sz="2000" b="0" dirty="0"/>
              <a:t/>
            </a:r>
            <a:br>
              <a:rPr lang="en-US" sz="2000" b="0" dirty="0"/>
            </a:br>
            <a:endParaRPr sz="20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 smtClean="0"/>
              <a:t>SOLUTION</a:t>
            </a:r>
            <a:r>
              <a:rPr lang="en-US" sz="4250" spc="20" dirty="0" smtClean="0"/>
              <a:t/>
            </a:r>
            <a:br>
              <a:rPr lang="en-US" sz="4250" spc="20" dirty="0" smtClean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85734" y="1979660"/>
            <a:ext cx="53346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28600" y="2119312"/>
            <a:ext cx="54502" cy="7694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362199" y="1347737"/>
            <a:ext cx="8915019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Innovation Highlight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What sets our solution apart is its ability to produce highly realistic and diverse synthetic images using advanced generative AI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Unique Selling Points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Our solution leverages Tensor Flow's capabilities to implement cutting-edge generative AI models, enabling users to augment their datasets with unprecedented fidelity and variability.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Demonstration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Let's showcase some examples of synthetic images generated using our solution and compare them to real-world counterparts.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475" y="291148"/>
            <a:ext cx="3291204" cy="1503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 smtClean="0">
                <a:latin typeface="Trebuchet MS"/>
                <a:cs typeface="Trebuchet MS"/>
              </a:rPr>
              <a:t>M</a:t>
            </a:r>
            <a:r>
              <a:rPr sz="4800" b="1" dirty="0" smtClean="0">
                <a:latin typeface="Trebuchet MS"/>
                <a:cs typeface="Trebuchet MS"/>
              </a:rPr>
              <a:t>O</a:t>
            </a:r>
            <a:r>
              <a:rPr sz="4800" b="1" spc="-15" dirty="0" smtClean="0">
                <a:latin typeface="Trebuchet MS"/>
                <a:cs typeface="Trebuchet MS"/>
              </a:rPr>
              <a:t>D</a:t>
            </a:r>
            <a:r>
              <a:rPr sz="4800" b="1" spc="-35" dirty="0" smtClean="0">
                <a:latin typeface="Trebuchet MS"/>
                <a:cs typeface="Trebuchet MS"/>
              </a:rPr>
              <a:t>E</a:t>
            </a:r>
            <a:r>
              <a:rPr sz="4800" b="1" spc="-30" dirty="0" smtClean="0">
                <a:latin typeface="Trebuchet MS"/>
                <a:cs typeface="Trebuchet MS"/>
              </a:rPr>
              <a:t>LL</a:t>
            </a:r>
            <a:r>
              <a:rPr sz="4800" b="1" spc="-5" dirty="0" smtClean="0">
                <a:latin typeface="Trebuchet MS"/>
                <a:cs typeface="Trebuchet MS"/>
              </a:rPr>
              <a:t>I</a:t>
            </a:r>
            <a:r>
              <a:rPr sz="4800" b="1" spc="30" dirty="0" smtClean="0">
                <a:latin typeface="Trebuchet MS"/>
                <a:cs typeface="Trebuchet MS"/>
              </a:rPr>
              <a:t>N</a:t>
            </a:r>
            <a:r>
              <a:rPr sz="4800" b="1" spc="5" dirty="0" smtClean="0">
                <a:latin typeface="Trebuchet MS"/>
                <a:cs typeface="Trebuchet MS"/>
              </a:rPr>
              <a:t>G</a:t>
            </a:r>
            <a:endParaRPr lang="en-US" sz="4800" b="1" spc="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33400" y="1063320"/>
            <a:ext cx="9906000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Technical Overview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Our solution is implemented using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TensorFlow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, a leading deep learning framework known for its scalability and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Augmentation Techniques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We employ state-of-the-art generative AI models, such as GANs and VAEs, to produce realistic and diverse synthetic images for augmentation.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Implementation Details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Our solution leverages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TensorFlow's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 rich set of APIs and tools for model development, training, and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Performance Evaluation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D0D0D"/>
                </a:solidFill>
                <a:effectLst/>
                <a:latin typeface="Söhne"/>
              </a:rPr>
              <a:t>Preliminary experiments demonstrate the effectiveness of our approach in improving model performance and generalization across various computer vision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328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Söhne</vt:lpstr>
      <vt:lpstr>Trebuchet MS</vt:lpstr>
      <vt:lpstr>Office Theme</vt:lpstr>
      <vt:lpstr>KUNGUMA DHARSHINI</vt:lpstr>
      <vt:lpstr>IMAGE AUGMENTATION USING TENSOR FLOW</vt:lpstr>
      <vt:lpstr>AGENDA</vt:lpstr>
      <vt:lpstr>PROBLEM STATEMENT </vt:lpstr>
      <vt:lpstr>PROJECT OVERVIEW Current Approaches: "Existing techniques for image augmentation rely on manual preprocessing or simple geometric transformations." Limitations: "These methods often fail to capture the complexity and variability of real-world images, resulting in suboptimal model performance." Consequences: "Models trained on such datasets may exhibit poor generalization and struggle to perform well in diverse environments." </vt:lpstr>
      <vt:lpstr>WHO ARE THE END USERS? Target Audience: Our solution targets researchers, developers, and companies seeking advanced image augmentation techniques for machine learning tasks. Addressing Their Needs: These end users require robust and efficient image augmentation solutions to enhance the diversity and quality of their training datasets. Solution Alignment: Our solution aligns with these needs by offering state-of-the-art generative AI techniques for image augmentation using Tensor Flow. </vt:lpstr>
      <vt:lpstr>YOUR SOLUTION AND ITS VALUE PROPOSITION Introducing the Solution: We present a novel approach for image augmentation using generative AI techniques powered by Tensor Flow. Key Features: Our solution offers unparalleled realism and diversity in synthetic image generation, enabling users to create high-quality training datasets. Value Proposition: By integrating our solution into their workflows, users can enhance the performance and generalization of their machine learning models, leading to improved accuracy and robustness. </vt:lpstr>
      <vt:lpstr>THE WOW IN YOUR SOLUTION 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KUNGUMA DHARSHINI</dc:title>
  <dc:creator>hp</dc:creator>
  <cp:lastModifiedBy>hp</cp:lastModifiedBy>
  <cp:revision>4</cp:revision>
  <dcterms:created xsi:type="dcterms:W3CDTF">2024-04-22T09:09:03Z</dcterms:created>
  <dcterms:modified xsi:type="dcterms:W3CDTF">2024-04-22T09:54:19Z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2024-04-22T00:00:00Z</vt:filetime>
  </property>
</Properties>
</file>