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0"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916B8-A3B1-4D3A-8A1C-3F1FA257E20E}" v="3" dt="2024-09-01T13:12:58.3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34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lapathyRao-N-Mgr-Accounts-ENN-Coromandel" userId="89cbef2a-42a1-42e6-896e-3d28592a0687" providerId="ADAL" clId="{DB8916B8-A3B1-4D3A-8A1C-3F1FA257E20E}"/>
    <pc:docChg chg="undo custSel modSld modMainMaster">
      <pc:chgData name="ChalapathyRao-N-Mgr-Accounts-ENN-Coromandel" userId="89cbef2a-42a1-42e6-896e-3d28592a0687" providerId="ADAL" clId="{DB8916B8-A3B1-4D3A-8A1C-3F1FA257E20E}" dt="2024-09-01T13:12:58.365" v="45"/>
      <pc:docMkLst>
        <pc:docMk/>
      </pc:docMkLst>
      <pc:sldChg chg="modSp mod setBg">
        <pc:chgData name="ChalapathyRao-N-Mgr-Accounts-ENN-Coromandel" userId="89cbef2a-42a1-42e6-896e-3d28592a0687" providerId="ADAL" clId="{DB8916B8-A3B1-4D3A-8A1C-3F1FA257E20E}" dt="2024-09-01T13:12:58.365" v="45"/>
        <pc:sldMkLst>
          <pc:docMk/>
          <pc:sldMk cId="0" sldId="256"/>
        </pc:sldMkLst>
        <pc:spChg chg="mod">
          <ac:chgData name="ChalapathyRao-N-Mgr-Accounts-ENN-Coromandel" userId="89cbef2a-42a1-42e6-896e-3d28592a0687" providerId="ADAL" clId="{DB8916B8-A3B1-4D3A-8A1C-3F1FA257E20E}" dt="2024-09-01T13:12:32.458" v="42" actId="20577"/>
          <ac:spMkLst>
            <pc:docMk/>
            <pc:sldMk cId="0" sldId="256"/>
            <ac:spMk id="14" creationId="{D55ADE35-C35B-07C1-F5AA-C33B3DDB802E}"/>
          </ac:spMkLst>
        </pc:spChg>
      </pc:sldChg>
      <pc:sldMasterChg chg="setBg modSldLayout">
        <pc:chgData name="ChalapathyRao-N-Mgr-Accounts-ENN-Coromandel" userId="89cbef2a-42a1-42e6-896e-3d28592a0687" providerId="ADAL" clId="{DB8916B8-A3B1-4D3A-8A1C-3F1FA257E20E}" dt="2024-09-01T13:12:58.365" v="45"/>
        <pc:sldMasterMkLst>
          <pc:docMk/>
          <pc:sldMasterMk cId="1540624669" sldId="2147483910"/>
        </pc:sldMasterMkLst>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493597940" sldId="2147483911"/>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1188356584" sldId="2147483912"/>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3888728266" sldId="2147483913"/>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3762193456" sldId="2147483914"/>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3619518991" sldId="2147483915"/>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819265901" sldId="2147483916"/>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492420650" sldId="2147483917"/>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66936977" sldId="2147483918"/>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2590419331" sldId="2147483919"/>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677808264" sldId="2147483920"/>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304219889" sldId="2147483921"/>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1502498552" sldId="2147483922"/>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3585506900" sldId="2147483923"/>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3137205515" sldId="2147483924"/>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3923364135" sldId="2147483925"/>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2546623766" sldId="2147483926"/>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1499131204" sldId="2147483927"/>
          </pc:sldLayoutMkLst>
        </pc:sldLayoutChg>
        <pc:sldLayoutChg chg="setBg">
          <pc:chgData name="ChalapathyRao-N-Mgr-Accounts-ENN-Coromandel" userId="89cbef2a-42a1-42e6-896e-3d28592a0687" providerId="ADAL" clId="{DB8916B8-A3B1-4D3A-8A1C-3F1FA257E20E}" dt="2024-09-01T13:12:58.365" v="45"/>
          <pc:sldLayoutMkLst>
            <pc:docMk/>
            <pc:sldMasterMk cId="1540624669" sldId="2147483910"/>
            <pc:sldLayoutMk cId="882903534" sldId="214748392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9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780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219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2498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55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7205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336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6623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9131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88290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835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872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219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951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926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242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93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041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0624669"/>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62000" y="73474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MAHADHARSHANI</a:t>
            </a:r>
          </a:p>
          <a:p>
            <a:r>
              <a:rPr lang="en-US" sz="2400" dirty="0"/>
              <a:t>REGISTER NO:312209691</a:t>
            </a:r>
          </a:p>
          <a:p>
            <a:r>
              <a:rPr lang="en-US" sz="2400" dirty="0"/>
              <a:t>NAAN MUDHALVAN ID: asunm1353312209691</a:t>
            </a:r>
          </a:p>
          <a:p>
            <a:r>
              <a:rPr lang="en-US" sz="2400" dirty="0"/>
              <a:t>DEPARTMENT: B.com Marketing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219200" y="-152400"/>
            <a:ext cx="8534400" cy="1401580"/>
          </a:xfrm>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a:xfrm>
            <a:off x="990600" y="152218"/>
            <a:ext cx="8534400" cy="1507067"/>
          </a:xfrm>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1371600" y="1828800"/>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22838" y="16926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903446" y="1112123"/>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292</TotalTime>
  <Words>710</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Narrow</vt:lpstr>
      <vt:lpstr>Arial</vt:lpstr>
      <vt:lpstr>Calibri</vt:lpstr>
      <vt:lpstr>Century Gothic</vt:lpstr>
      <vt:lpstr>Roboto</vt:lpstr>
      <vt:lpstr>Times New Roman</vt:lpstr>
      <vt:lpstr>Trebuchet MS</vt:lpstr>
      <vt:lpstr>Wingdings 3</vt:lpstr>
      <vt:lpstr>Slice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ChalapathyRao-N-Mgr-Accounts-ENN-Coromandel</cp:lastModifiedBy>
  <cp:revision>16</cp:revision>
  <dcterms:created xsi:type="dcterms:W3CDTF">2024-03-29T15:07:22Z</dcterms:created>
  <dcterms:modified xsi:type="dcterms:W3CDTF">2024-09-01T13:13:02Z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