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6" r:id="rId1"/>
  </p:sldMasterIdLst>
  <p:notesMasterIdLst>
    <p:notesMasterId r:id="rId8"/>
  </p:notesMasterIdLst>
  <p:handoutMasterIdLst>
    <p:handoutMasterId r:id="rId9"/>
  </p:handoutMasterIdLst>
  <p:sldIdLst>
    <p:sldId id="335" r:id="rId2"/>
    <p:sldId id="355" r:id="rId3"/>
    <p:sldId id="357" r:id="rId4"/>
    <p:sldId id="356" r:id="rId5"/>
    <p:sldId id="358" r:id="rId6"/>
    <p:sldId id="351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>
      <p:cViewPr varScale="1">
        <p:scale>
          <a:sx n="82" d="100"/>
          <a:sy n="82" d="100"/>
        </p:scale>
        <p:origin x="179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965E49-9504-D1B5-907E-F0131459EE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ECBAF-2A61-9D47-E6EB-752E059FB5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CFA605-1CD3-4C78-896B-08BEF8CD4A73}" type="datetimeFigureOut">
              <a:rPr lang="en-IN"/>
              <a:pPr>
                <a:defRPr/>
              </a:pPr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2FD88-1B5F-3E1A-83C1-75510E69C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2BB1-75F7-7401-E33F-0E55EB6292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51FA90-7BBA-45A1-99A8-554CD759728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B41DCC-352F-7809-CCFD-F14CBA9185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D632B-7C00-C336-E5D9-A055FDE9AA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7BACDC13-41A5-4CC4-93A9-CE3620CEB7A8}" type="datetimeFigureOut">
              <a:rPr lang="en-US"/>
              <a:pPr>
                <a:defRPr/>
              </a:pPr>
              <a:t>5/5/2024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1A81BB2-26D2-977C-BCBD-8D5212DA69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8849D6-DF25-B74B-E511-794B088A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FC16E-5869-CA26-EB64-075AE6193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63DF5-175C-85C3-18B4-8A0F49D49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F6A354F-4066-4F12-BB96-46DEBB5298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4DED-E418-65BD-B6F7-8284B1F6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0166-D303-862C-1C47-150A06D1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58C8-F558-6182-1029-A3BEC922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52F2A-3169-4790-9C21-94A8493C6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39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67CE-9B51-950B-274A-757AFCD6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0E88-D8F8-16FF-538E-EF21DB3D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4046-7B00-C608-2AF8-C9CE9BEE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99C60-A3BF-4D47-AEF8-1ACB0F399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05B3-BBC6-06B6-CC57-716D50BB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E5B6-6FFE-8638-2340-1672CDCA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73481-F4C4-EACC-1EBE-7B001EB5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AE11-EF31-47C9-93F7-535AE2BFCD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5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097A-CB85-4D55-558A-80DCA155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0EC7-DB5E-449D-0471-17C4C7C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8697-A91A-F9CE-0E9A-A7273632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3CAE4-B13A-4AC7-ABCD-5EDF85FE4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5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A344-D29A-94DA-E483-02803288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6310-2949-22FB-D5C4-B5FC6106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2BC7-68D5-8C89-E83A-43B1F3B8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08DE3-F629-4FFB-AA9D-8A2CE515A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91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D8CA5D-EA58-07B0-5122-C889EFFC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069130-EEF2-5DDA-4828-0F67D60B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D87551-578F-2D63-3DA9-91625304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4E5A-73B4-4FD2-87E4-B633D8DBC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24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AD522F-8E27-A347-ED03-2D5DB657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DAB870-F498-3D66-14EA-BE78B3DC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5D6DE2-21C8-1AED-ABA1-931981B7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B93F2-5B6C-4321-AE78-82A282D7F2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7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47BB865-D212-7E85-5249-E44225A9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18684E-A97C-4637-62DE-829C2DDA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2A94CA-41EF-A02D-A55D-FA64954E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988CF-5D30-4D00-93A8-659B07C98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21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0243A7-75F0-3107-8D3C-3B186210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A523DE1-3358-595E-4A3C-63B619C0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3237FE-815A-1E09-7261-F164720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413E7-BE16-46B7-8E6A-6BE9CD646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6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469570-A19B-9223-510A-EEBC7750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6E7D4F-9D80-4EBB-1D4D-32D045CF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424799-C1CA-F046-3A3D-F7C3ED96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0EF40-7C6F-41D5-9261-F407CF7E7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43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B65E3A-A942-A246-C148-A75CA537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7405D5-784F-B615-92A0-877E32E4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8199D0-5F27-61F2-C5CD-8C89F106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FD86B-2F01-41CB-9729-C0DEF4996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2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505A8EF-A152-DE03-32EF-F99B6A447D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E0F64E9-FCF8-D022-C902-09C25972E6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69A1-F893-E3E6-F395-040AD1052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4F02-52B6-8C30-164D-208353B92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07FB-9F56-24F0-1CEA-16F04723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D418F2E0-9650-4F1A-B097-70D7EDB7B8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Dv9uOhS1VBpp9rluc2krRhe3fcKzqlD/view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1942-06A9-7BFD-91E9-A2249AC75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05788" cy="23510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Enabled Electric Vehicle Monitoring and Control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/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EED4395 – IOT PROJECT </a:t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/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 MAINTENANCE SCHEDULING USING ESP32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4644FD8D-4D98-7E7B-4070-43DD45B51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267200"/>
            <a:ext cx="7543800" cy="857250"/>
          </a:xfrm>
        </p:spPr>
        <p:txBody>
          <a:bodyPr/>
          <a:lstStyle/>
          <a:p>
            <a:pPr algn="l"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 N 21113004</a:t>
            </a:r>
          </a:p>
          <a:p>
            <a:pPr algn="l"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Dharshan R E  21113049</a:t>
            </a:r>
          </a:p>
          <a:p>
            <a:pPr algn="l" eaLnBrk="1" hangingPunct="1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24600" y="228600"/>
            <a:ext cx="2533319" cy="659958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5486400" y="5334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SUPERVISORS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Muthukumaran G, Professor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8C9E-9AC9-740E-6975-7A39073D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5086350" cy="77787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9AA02-AB15-2C9F-C840-66A7F93A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C041E-6A8D-1028-8ABC-BEAFD585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8CF-5D30-4D00-93A8-659B07C9834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FF4FD-86FC-82F8-2D2C-DE4A3954AF35}"/>
              </a:ext>
            </a:extLst>
          </p:cNvPr>
          <p:cNvSpPr/>
          <p:nvPr/>
        </p:nvSpPr>
        <p:spPr>
          <a:xfrm>
            <a:off x="1508760" y="2304415"/>
            <a:ext cx="1760220" cy="31470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2866C-A1F0-73B0-0B8C-FFA4DD4E4F77}"/>
              </a:ext>
            </a:extLst>
          </p:cNvPr>
          <p:cNvSpPr/>
          <p:nvPr/>
        </p:nvSpPr>
        <p:spPr>
          <a:xfrm>
            <a:off x="4038600" y="2333625"/>
            <a:ext cx="1470660" cy="30632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B574F7-BCD9-ACD4-ED4F-48463790C2B9}"/>
              </a:ext>
            </a:extLst>
          </p:cNvPr>
          <p:cNvSpPr/>
          <p:nvPr/>
        </p:nvSpPr>
        <p:spPr>
          <a:xfrm>
            <a:off x="6004560" y="2342515"/>
            <a:ext cx="1767840" cy="30556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189084D-D0FD-595F-6942-FF55D346F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838" y="3614102"/>
            <a:ext cx="754063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Sensors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867616BD-8899-D0A2-7FDF-43B3ABF14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948" y="3670458"/>
            <a:ext cx="754063" cy="4651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ESP32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Board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2EEF2559-C32A-43E4-AAEE-65D337B03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614102"/>
            <a:ext cx="822325" cy="4651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CLOUD, OUTPUT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973081-9C24-9775-A585-1C571A390EBB}"/>
              </a:ext>
            </a:extLst>
          </p:cNvPr>
          <p:cNvCxnSpPr/>
          <p:nvPr/>
        </p:nvCxnSpPr>
        <p:spPr>
          <a:xfrm>
            <a:off x="3253740" y="3743325"/>
            <a:ext cx="769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894CAE-613B-9228-631A-1C7C6DCAF009}"/>
              </a:ext>
            </a:extLst>
          </p:cNvPr>
          <p:cNvCxnSpPr/>
          <p:nvPr/>
        </p:nvCxnSpPr>
        <p:spPr>
          <a:xfrm>
            <a:off x="5516880" y="3758565"/>
            <a:ext cx="50292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9">
            <a:extLst>
              <a:ext uri="{FF2B5EF4-FFF2-40B4-BE49-F238E27FC236}">
                <a16:creationId xmlns:a16="http://schemas.microsoft.com/office/drawing/2014/main" id="{859638FE-05F1-7E41-F2EB-E30AF8994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5B73EC4-B429-23B3-BA1B-4CF72E647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3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30B266A-3D71-5E52-6A75-64999D305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8C9E-9AC9-740E-6975-7A39073D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5086350" cy="77787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9AA02-AB15-2C9F-C840-66A7F93A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C041E-6A8D-1028-8ABC-BEAFD585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8CF-5D30-4D00-93A8-659B07C9834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CE196-B2C1-DE1E-A1AC-2B807445B073}"/>
              </a:ext>
            </a:extLst>
          </p:cNvPr>
          <p:cNvSpPr/>
          <p:nvPr/>
        </p:nvSpPr>
        <p:spPr>
          <a:xfrm>
            <a:off x="1562100" y="2213610"/>
            <a:ext cx="2133600" cy="1082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669EF1-ABF0-3198-69C1-451477D29B06}"/>
              </a:ext>
            </a:extLst>
          </p:cNvPr>
          <p:cNvSpPr/>
          <p:nvPr/>
        </p:nvSpPr>
        <p:spPr>
          <a:xfrm>
            <a:off x="1805940" y="2312670"/>
            <a:ext cx="723900" cy="7696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5E152A-C75E-5931-665C-17A0B31ECA26}"/>
              </a:ext>
            </a:extLst>
          </p:cNvPr>
          <p:cNvSpPr/>
          <p:nvPr/>
        </p:nvSpPr>
        <p:spPr>
          <a:xfrm>
            <a:off x="2705100" y="2327910"/>
            <a:ext cx="723900" cy="7696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FE6F0D-28AD-46F4-19C5-9E2F30CB5865}"/>
              </a:ext>
            </a:extLst>
          </p:cNvPr>
          <p:cNvSpPr/>
          <p:nvPr/>
        </p:nvSpPr>
        <p:spPr>
          <a:xfrm>
            <a:off x="1737360" y="3790950"/>
            <a:ext cx="1760220" cy="1554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53AA1-F208-53CC-747A-75DE27DF3A70}"/>
              </a:ext>
            </a:extLst>
          </p:cNvPr>
          <p:cNvSpPr/>
          <p:nvPr/>
        </p:nvSpPr>
        <p:spPr>
          <a:xfrm>
            <a:off x="4267200" y="2228850"/>
            <a:ext cx="1470660" cy="30632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06434-32EB-2BDC-3FE9-14ABC41ACF8E}"/>
              </a:ext>
            </a:extLst>
          </p:cNvPr>
          <p:cNvSpPr/>
          <p:nvPr/>
        </p:nvSpPr>
        <p:spPr>
          <a:xfrm>
            <a:off x="6225540" y="2289810"/>
            <a:ext cx="177546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0C7332-B29E-5B4F-9D19-FE37E6A45F81}"/>
              </a:ext>
            </a:extLst>
          </p:cNvPr>
          <p:cNvSpPr/>
          <p:nvPr/>
        </p:nvSpPr>
        <p:spPr>
          <a:xfrm>
            <a:off x="6233160" y="3752850"/>
            <a:ext cx="1767840" cy="19507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C88FB9CF-D34C-F61C-4AA6-0F7F433CF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621" y="3303587"/>
            <a:ext cx="1393826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Ultra Sonic Sensor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">
            <a:extLst>
              <a:ext uri="{FF2B5EF4-FFF2-40B4-BE49-F238E27FC236}">
                <a16:creationId xmlns:a16="http://schemas.microsoft.com/office/drawing/2014/main" id="{5D5793D3-88BB-EBAA-29DF-E2CF885C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890" y="4335621"/>
            <a:ext cx="754063" cy="4651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RTC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F9C129E1-4D15-FB3D-A9A6-652C0056F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498" y="3360737"/>
            <a:ext cx="754063" cy="4651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ESP32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5AEA5209-C31B-308F-DE9D-A5B900202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617152"/>
            <a:ext cx="754063" cy="4651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OLED Display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19140D5D-22C8-31F4-757A-D74297147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728" y="4467542"/>
            <a:ext cx="754062" cy="4651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THING SPEAK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51C4AF-F1A6-9971-3143-06C144F77E10}"/>
              </a:ext>
            </a:extLst>
          </p:cNvPr>
          <p:cNvCxnSpPr/>
          <p:nvPr/>
        </p:nvCxnSpPr>
        <p:spPr>
          <a:xfrm>
            <a:off x="3703320" y="2541270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9C9757-BBF1-04DC-0366-B1583CBEF948}"/>
              </a:ext>
            </a:extLst>
          </p:cNvPr>
          <p:cNvCxnSpPr/>
          <p:nvPr/>
        </p:nvCxnSpPr>
        <p:spPr>
          <a:xfrm>
            <a:off x="3497580" y="4027170"/>
            <a:ext cx="769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44ED3F-E067-53E8-322A-4C526B28C233}"/>
              </a:ext>
            </a:extLst>
          </p:cNvPr>
          <p:cNvCxnSpPr/>
          <p:nvPr/>
        </p:nvCxnSpPr>
        <p:spPr>
          <a:xfrm>
            <a:off x="5730240" y="2571750"/>
            <a:ext cx="502920" cy="76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D1A19D-AEAD-3EE1-BF94-B809472E4CC2}"/>
              </a:ext>
            </a:extLst>
          </p:cNvPr>
          <p:cNvCxnSpPr/>
          <p:nvPr/>
        </p:nvCxnSpPr>
        <p:spPr>
          <a:xfrm>
            <a:off x="5745480" y="4065270"/>
            <a:ext cx="50292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17">
            <a:extLst>
              <a:ext uri="{FF2B5EF4-FFF2-40B4-BE49-F238E27FC236}">
                <a16:creationId xmlns:a16="http://schemas.microsoft.com/office/drawing/2014/main" id="{B22F0E60-552C-9934-076C-E69BA85DD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-76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399A79D7-F130-1438-832B-5CB6C67C5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3F8B96D5-B23D-B3E0-8022-F5F8E7A2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838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ADF10DBA-488C-2C11-4E8F-2187BC22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95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73969C74-57B4-5207-62A7-5D845C19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52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2209800" algn="l"/>
                <a:tab pos="4200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09800" algn="l"/>
                <a:tab pos="4200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09800" algn="l"/>
                <a:tab pos="4200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09800" algn="l"/>
                <a:tab pos="4200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09800" algn="l"/>
                <a:tab pos="4200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9800" algn="l"/>
                <a:tab pos="4200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9800" algn="l"/>
                <a:tab pos="4200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9800" algn="l"/>
                <a:tab pos="4200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9800" algn="l"/>
                <a:tab pos="4200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9800" algn="l"/>
                <a:tab pos="4200525" algn="l"/>
              </a:tabLst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9800" algn="l"/>
                <a:tab pos="4200525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7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F8F28-44A2-EEE1-022C-CBEF58C4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375C4-3193-3BE8-29FF-DFB4502F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13E7-BE16-46B7-8E6A-6BE9CD646E83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E47BA8-2B68-7A8B-EEA8-B842F4814829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5086350" cy="77787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faced and Rectified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C204F0-32C9-EB9C-E9C9-F40EAEEF6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14297"/>
              </p:ext>
            </p:extLst>
          </p:nvPr>
        </p:nvGraphicFramePr>
        <p:xfrm>
          <a:off x="628650" y="783262"/>
          <a:ext cx="8210550" cy="579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>
                  <a:extLst>
                    <a:ext uri="{9D8B030D-6E8A-4147-A177-3AD203B41FA5}">
                      <a16:colId xmlns:a16="http://schemas.microsoft.com/office/drawing/2014/main" val="944200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445974245"/>
                    </a:ext>
                  </a:extLst>
                </a:gridCol>
              </a:tblGrid>
              <a:tr h="3583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Faced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Rectified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81377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Inaccurate Distance Measurements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Implemented proper calibration procedure for the ultrasonic sensor to improve accuracy.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06397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Unstable Connectivity to Thing Speak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Optimized Wi-Fi connection settings and error handling to ensure stable data transmission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8950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Difficulty in Interpreting Data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Utilized k-means clustering to identify distinct patterns in the data, providing clearer insights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0330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Display on OLED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Implemented scrolling feature for long messages on the OLED display to ensure all information is visible.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01163"/>
                  </a:ext>
                </a:extLst>
              </a:tr>
              <a:tr h="68481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High 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Implemented power-saving measures such as deep sleep mode to conserve battery life without sacrificing functionality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12878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Loss Due to Interruptions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Verify sensor connections, check for errors in sensor reading 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51882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ThingSpeak update failed (e.g., error code -401)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Check ThingSpeak API key and channel ID, ensure proper network connectivity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07904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Verify field indices and data types, ensure correct usage of ThingSpeak library functions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70818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Incorrect sensor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Check sensor connections, calibration, and data processing 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5993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Scalability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Designed the system with modular components and standardized interfaces to facilitate easy expansion and scalability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4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95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F8F28-44A2-EEE1-022C-CBEF58C4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375C4-3193-3BE8-29FF-DFB4502F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13E7-BE16-46B7-8E6A-6BE9CD646E8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E47BA8-2B68-7A8B-EEA8-B842F4814829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5086350" cy="77787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Video/ jpg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9534B-7D68-6892-1113-DD9884D90D9C}"/>
              </a:ext>
            </a:extLst>
          </p:cNvPr>
          <p:cNvSpPr txBox="1"/>
          <p:nvPr/>
        </p:nvSpPr>
        <p:spPr>
          <a:xfrm>
            <a:off x="1905000" y="30480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https://drive.google.com/file/d/1uDv9uOhS1VBpp9rluc2krRhe3fcKzqlD/view?usp=sharing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8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                      EED4395 – IOT PROJECT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2752133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20068</TotalTime>
  <Words>315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IOT Enabled Electric Vehicle Monitoring and Control  EED4395 – IOT PROJECT   ELECTRIC VEHICLE MAINTENANCE SCHEDULING USING ESP32 FINAL REVIEW</vt:lpstr>
      <vt:lpstr>Block Diagram</vt:lpstr>
      <vt:lpstr>Circuit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Swa234319</dc:creator>
  <cp:lastModifiedBy>Dharshan Rithvik</cp:lastModifiedBy>
  <cp:revision>283</cp:revision>
  <dcterms:created xsi:type="dcterms:W3CDTF">1601-01-01T00:00:00Z</dcterms:created>
  <dcterms:modified xsi:type="dcterms:W3CDTF">2024-05-05T07:02:53Z</dcterms:modified>
</cp:coreProperties>
</file>