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12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Title 1"/>
          <p:cNvSpPr>
            <a:spLocks noGrp="1"/>
          </p:cNvSpPr>
          <p:nvPr>
            <p:ph type="ctrTitle"/>
          </p:nvPr>
        </p:nvSpPr>
        <p:spPr>
          <a:xfrm>
            <a:off x="1069182" y="1987920"/>
            <a:ext cx="8553450" cy="2011830"/>
          </a:xfrm>
        </p:spPr>
        <p:txBody>
          <a:bodyPr anchor="b">
            <a:normAutofit/>
          </a:bodyPr>
          <a:lstStyle>
            <a:lvl1pPr algn="l">
              <a:defRPr sz="6614"/>
            </a:lvl1pPr>
          </a:lstStyle>
          <a:p>
            <a:r>
              <a:rPr lang="en-US"/>
              <a:t>Click to edit Master title style</a:t>
            </a:r>
            <a:endParaRPr lang="en-US" dirty="0"/>
          </a:p>
        </p:txBody>
      </p:sp>
      <p:sp>
        <p:nvSpPr>
          <p:cNvPr id="3" name="Subtitle 2"/>
          <p:cNvSpPr>
            <a:spLocks noGrp="1"/>
          </p:cNvSpPr>
          <p:nvPr>
            <p:ph type="subTitle" idx="1"/>
          </p:nvPr>
        </p:nvSpPr>
        <p:spPr>
          <a:xfrm>
            <a:off x="1069182" y="4003829"/>
            <a:ext cx="8553450" cy="755968"/>
          </a:xfrm>
        </p:spPr>
        <p:txBody>
          <a:bodyPr>
            <a:normAutofit/>
          </a:bodyPr>
          <a:lstStyle>
            <a:lvl1pPr marL="0" indent="0" algn="l">
              <a:buNone/>
              <a:defRPr sz="2205"/>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a:xfrm>
            <a:off x="6936314" y="4766239"/>
            <a:ext cx="2686317" cy="402483"/>
          </a:xfrm>
        </p:spPr>
        <p:txBody>
          <a:bodyPr/>
          <a:lstStyle/>
          <a:p>
            <a:fld id="{E7EEFB13-DD2F-4275-BC7E-F3885E5646EC}" type="datetimeFigureOut">
              <a:rPr lang="en-IN" smtClean="0"/>
              <a:t>24-01-2023</a:t>
            </a:fld>
            <a:endParaRPr lang="en-IN"/>
          </a:p>
        </p:txBody>
      </p:sp>
      <p:sp>
        <p:nvSpPr>
          <p:cNvPr id="5" name="Footer Placeholder 4"/>
          <p:cNvSpPr>
            <a:spLocks noGrp="1"/>
          </p:cNvSpPr>
          <p:nvPr>
            <p:ph type="ftr" sz="quarter" idx="11"/>
          </p:nvPr>
        </p:nvSpPr>
        <p:spPr>
          <a:xfrm>
            <a:off x="1069181" y="4766240"/>
            <a:ext cx="5706755" cy="402483"/>
          </a:xfrm>
        </p:spPr>
        <p:txBody>
          <a:bodyPr/>
          <a:lstStyle/>
          <a:p>
            <a:endParaRPr lang="en-IN"/>
          </a:p>
        </p:txBody>
      </p:sp>
      <p:sp>
        <p:nvSpPr>
          <p:cNvPr id="6" name="Slide Number Placeholder 5"/>
          <p:cNvSpPr>
            <a:spLocks noGrp="1"/>
          </p:cNvSpPr>
          <p:nvPr>
            <p:ph type="sldNum" sz="quarter" idx="12"/>
          </p:nvPr>
        </p:nvSpPr>
        <p:spPr>
          <a:xfrm>
            <a:off x="7083326" y="1577266"/>
            <a:ext cx="2539306" cy="402483"/>
          </a:xfrm>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3151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962" y="5177971"/>
            <a:ext cx="9303283" cy="903187"/>
          </a:xfrm>
        </p:spPr>
        <p:txBody>
          <a:bodyPr anchor="b"/>
          <a:lstStyle>
            <a:lvl1pPr algn="l">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62" y="1077000"/>
            <a:ext cx="9296008" cy="3755556"/>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968" y="6081158"/>
            <a:ext cx="9301877" cy="823345"/>
          </a:xfrm>
        </p:spPr>
        <p:txBody>
          <a:bodyPr/>
          <a:lstStyle>
            <a:lvl1pPr marL="0" indent="0" algn="l">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E7EEFB13-DD2F-4275-BC7E-F3885E5646EC}"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218387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Title 1"/>
          <p:cNvSpPr>
            <a:spLocks noGrp="1"/>
          </p:cNvSpPr>
          <p:nvPr>
            <p:ph type="title"/>
          </p:nvPr>
        </p:nvSpPr>
        <p:spPr>
          <a:xfrm>
            <a:off x="694968" y="830631"/>
            <a:ext cx="9301877" cy="3089201"/>
          </a:xfrm>
        </p:spPr>
        <p:txBody>
          <a:bodyPr anchor="ctr"/>
          <a:lstStyle>
            <a:lvl1pPr algn="l">
              <a:defRPr sz="3527"/>
            </a:lvl1pPr>
          </a:lstStyle>
          <a:p>
            <a:r>
              <a:rPr lang="en-US"/>
              <a:t>Click to edit Master title style</a:t>
            </a:r>
            <a:endParaRPr lang="en-US" dirty="0"/>
          </a:p>
        </p:txBody>
      </p:sp>
      <p:sp>
        <p:nvSpPr>
          <p:cNvPr id="4" name="Text Placeholder 3"/>
          <p:cNvSpPr>
            <a:spLocks noGrp="1"/>
          </p:cNvSpPr>
          <p:nvPr>
            <p:ph type="body" sz="half" idx="2"/>
          </p:nvPr>
        </p:nvSpPr>
        <p:spPr>
          <a:xfrm>
            <a:off x="801886" y="4022494"/>
            <a:ext cx="9088041" cy="1467018"/>
          </a:xfrm>
        </p:spPr>
        <p:txBody>
          <a:bodyPr anchor="ct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503691" y="419983"/>
            <a:ext cx="2552670" cy="402483"/>
          </a:xfrm>
        </p:spPr>
        <p:txBody>
          <a:bodyPr/>
          <a:lstStyle>
            <a:lvl1pPr algn="r">
              <a:defRPr/>
            </a:lvl1pPr>
          </a:lstStyle>
          <a:p>
            <a:fld id="{E7EEFB13-DD2F-4275-BC7E-F3885E5646EC}" type="datetimeFigureOut">
              <a:rPr lang="en-IN" smtClean="0"/>
              <a:t>24-01-2023</a:t>
            </a:fld>
            <a:endParaRPr lang="en-IN"/>
          </a:p>
        </p:txBody>
      </p:sp>
      <p:sp>
        <p:nvSpPr>
          <p:cNvPr id="6" name="Footer Placeholder 5"/>
          <p:cNvSpPr>
            <a:spLocks noGrp="1"/>
          </p:cNvSpPr>
          <p:nvPr>
            <p:ph type="ftr" sz="quarter" idx="11"/>
          </p:nvPr>
        </p:nvSpPr>
        <p:spPr>
          <a:xfrm>
            <a:off x="694968" y="419983"/>
            <a:ext cx="5648345" cy="402483"/>
          </a:xfrm>
        </p:spPr>
        <p:txBody>
          <a:bodyPr/>
          <a:lstStyle/>
          <a:p>
            <a:endParaRPr lang="en-IN"/>
          </a:p>
        </p:txBody>
      </p:sp>
      <p:sp>
        <p:nvSpPr>
          <p:cNvPr id="7" name="Slide Number Placeholder 6"/>
          <p:cNvSpPr>
            <a:spLocks noGrp="1"/>
          </p:cNvSpPr>
          <p:nvPr>
            <p:ph type="sldNum" sz="quarter" idx="12"/>
          </p:nvPr>
        </p:nvSpPr>
        <p:spPr>
          <a:xfrm>
            <a:off x="9216738" y="419983"/>
            <a:ext cx="780107" cy="402483"/>
          </a:xfrm>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1268844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Title 1"/>
          <p:cNvSpPr>
            <a:spLocks noGrp="1"/>
          </p:cNvSpPr>
          <p:nvPr>
            <p:ph type="title"/>
          </p:nvPr>
        </p:nvSpPr>
        <p:spPr>
          <a:xfrm>
            <a:off x="898411" y="830631"/>
            <a:ext cx="8902419" cy="3038238"/>
          </a:xfrm>
        </p:spPr>
        <p:txBody>
          <a:bodyPr anchor="ctr"/>
          <a:lstStyle>
            <a:lvl1pPr algn="l">
              <a:defRPr sz="3527"/>
            </a:lvl1pPr>
          </a:lstStyle>
          <a:p>
            <a:r>
              <a:rPr lang="en-US"/>
              <a:t>Click to edit Master title style</a:t>
            </a:r>
            <a:endParaRPr lang="en-US" dirty="0"/>
          </a:p>
        </p:txBody>
      </p:sp>
      <p:sp>
        <p:nvSpPr>
          <p:cNvPr id="12" name="Text Placeholder 3"/>
          <p:cNvSpPr>
            <a:spLocks noGrp="1"/>
          </p:cNvSpPr>
          <p:nvPr>
            <p:ph type="body" sz="half" idx="13"/>
          </p:nvPr>
        </p:nvSpPr>
        <p:spPr>
          <a:xfrm>
            <a:off x="1143429" y="3868870"/>
            <a:ext cx="8412380" cy="48991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4" name="Text Placeholder 3"/>
          <p:cNvSpPr>
            <a:spLocks noGrp="1"/>
          </p:cNvSpPr>
          <p:nvPr>
            <p:ph type="body" sz="half" idx="2"/>
          </p:nvPr>
        </p:nvSpPr>
        <p:spPr>
          <a:xfrm>
            <a:off x="801886" y="4601720"/>
            <a:ext cx="9095468" cy="905293"/>
          </a:xfrm>
        </p:spPr>
        <p:txBody>
          <a:bodyPr anchor="ct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503691" y="419983"/>
            <a:ext cx="2552670" cy="402483"/>
          </a:xfrm>
        </p:spPr>
        <p:txBody>
          <a:bodyPr/>
          <a:lstStyle>
            <a:lvl1pPr algn="r">
              <a:defRPr/>
            </a:lvl1pPr>
          </a:lstStyle>
          <a:p>
            <a:fld id="{E7EEFB13-DD2F-4275-BC7E-F3885E5646EC}" type="datetimeFigureOut">
              <a:rPr lang="en-IN" smtClean="0"/>
              <a:t>24-01-2023</a:t>
            </a:fld>
            <a:endParaRPr lang="en-IN"/>
          </a:p>
        </p:txBody>
      </p:sp>
      <p:sp>
        <p:nvSpPr>
          <p:cNvPr id="6" name="Footer Placeholder 5"/>
          <p:cNvSpPr>
            <a:spLocks noGrp="1"/>
          </p:cNvSpPr>
          <p:nvPr>
            <p:ph type="ftr" sz="quarter" idx="11"/>
          </p:nvPr>
        </p:nvSpPr>
        <p:spPr>
          <a:xfrm>
            <a:off x="694968" y="418261"/>
            <a:ext cx="5648345" cy="402483"/>
          </a:xfrm>
        </p:spPr>
        <p:txBody>
          <a:bodyPr/>
          <a:lstStyle/>
          <a:p>
            <a:endParaRPr lang="en-IN"/>
          </a:p>
        </p:txBody>
      </p:sp>
      <p:sp>
        <p:nvSpPr>
          <p:cNvPr id="7" name="Slide Number Placeholder 6"/>
          <p:cNvSpPr>
            <a:spLocks noGrp="1"/>
          </p:cNvSpPr>
          <p:nvPr>
            <p:ph type="sldNum" sz="quarter" idx="12"/>
          </p:nvPr>
        </p:nvSpPr>
        <p:spPr>
          <a:xfrm>
            <a:off x="9216738" y="419983"/>
            <a:ext cx="780107" cy="402483"/>
          </a:xfrm>
        </p:spPr>
        <p:txBody>
          <a:bodyPr/>
          <a:lstStyle/>
          <a:p>
            <a:fld id="{010296FD-1955-4178-866A-F4F581D75E4F}" type="slidenum">
              <a:rPr lang="en-IN" smtClean="0"/>
              <a:t>‹#›</a:t>
            </a:fld>
            <a:endParaRPr lang="en-IN"/>
          </a:p>
        </p:txBody>
      </p:sp>
      <p:sp>
        <p:nvSpPr>
          <p:cNvPr id="13" name="TextBox 12"/>
          <p:cNvSpPr txBox="1"/>
          <p:nvPr/>
        </p:nvSpPr>
        <p:spPr>
          <a:xfrm>
            <a:off x="270637" y="890362"/>
            <a:ext cx="53459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14" name="TextBox 13"/>
          <p:cNvSpPr txBox="1"/>
          <p:nvPr/>
        </p:nvSpPr>
        <p:spPr>
          <a:xfrm>
            <a:off x="9525738" y="3330457"/>
            <a:ext cx="53459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18" dirty="0">
                <a:solidFill>
                  <a:schemeClr val="tx1"/>
                </a:solidFill>
                <a:effectLst/>
              </a:rPr>
              <a:t>”</a:t>
            </a:r>
          </a:p>
        </p:txBody>
      </p:sp>
    </p:spTree>
    <p:extLst>
      <p:ext uri="{BB962C8B-B14F-4D97-AF65-F5344CB8AC3E}">
        <p14:creationId xmlns:p14="http://schemas.microsoft.com/office/powerpoint/2010/main" val="1607190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Title 1"/>
          <p:cNvSpPr>
            <a:spLocks noGrp="1"/>
          </p:cNvSpPr>
          <p:nvPr>
            <p:ph type="title"/>
          </p:nvPr>
        </p:nvSpPr>
        <p:spPr>
          <a:xfrm>
            <a:off x="801886" y="1239776"/>
            <a:ext cx="9090826" cy="2768833"/>
          </a:xfrm>
        </p:spPr>
        <p:txBody>
          <a:bodyPr anchor="b"/>
          <a:lstStyle>
            <a:lvl1pPr algn="l">
              <a:defRPr sz="3527"/>
            </a:lvl1pPr>
          </a:lstStyle>
          <a:p>
            <a:r>
              <a:rPr lang="en-US"/>
              <a:t>Click to edit Master title style</a:t>
            </a:r>
            <a:endParaRPr lang="en-US" dirty="0"/>
          </a:p>
        </p:txBody>
      </p:sp>
      <p:sp>
        <p:nvSpPr>
          <p:cNvPr id="4" name="Text Placeholder 3"/>
          <p:cNvSpPr>
            <a:spLocks noGrp="1"/>
          </p:cNvSpPr>
          <p:nvPr>
            <p:ph type="body" sz="half" idx="2"/>
          </p:nvPr>
        </p:nvSpPr>
        <p:spPr>
          <a:xfrm>
            <a:off x="801876" y="4021593"/>
            <a:ext cx="9089454" cy="1102188"/>
          </a:xfrm>
        </p:spPr>
        <p:txBody>
          <a:bodyPr anchor="t"/>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503691" y="417650"/>
            <a:ext cx="2552670" cy="402483"/>
          </a:xfrm>
        </p:spPr>
        <p:txBody>
          <a:bodyPr/>
          <a:lstStyle>
            <a:lvl1pPr algn="r">
              <a:defRPr/>
            </a:lvl1pPr>
          </a:lstStyle>
          <a:p>
            <a:fld id="{E7EEFB13-DD2F-4275-BC7E-F3885E5646EC}" type="datetimeFigureOut">
              <a:rPr lang="en-IN" smtClean="0"/>
              <a:t>24-01-2023</a:t>
            </a:fld>
            <a:endParaRPr lang="en-IN"/>
          </a:p>
        </p:txBody>
      </p:sp>
      <p:sp>
        <p:nvSpPr>
          <p:cNvPr id="6" name="Footer Placeholder 5"/>
          <p:cNvSpPr>
            <a:spLocks noGrp="1"/>
          </p:cNvSpPr>
          <p:nvPr>
            <p:ph type="ftr" sz="quarter" idx="11"/>
          </p:nvPr>
        </p:nvSpPr>
        <p:spPr>
          <a:xfrm>
            <a:off x="694968" y="417650"/>
            <a:ext cx="5648345" cy="402483"/>
          </a:xfrm>
        </p:spPr>
        <p:txBody>
          <a:bodyPr/>
          <a:lstStyle/>
          <a:p>
            <a:endParaRPr lang="en-IN"/>
          </a:p>
        </p:txBody>
      </p:sp>
      <p:sp>
        <p:nvSpPr>
          <p:cNvPr id="7" name="Slide Number Placeholder 6"/>
          <p:cNvSpPr>
            <a:spLocks noGrp="1"/>
          </p:cNvSpPr>
          <p:nvPr>
            <p:ph type="sldNum" sz="quarter" idx="12"/>
          </p:nvPr>
        </p:nvSpPr>
        <p:spPr>
          <a:xfrm>
            <a:off x="9216738" y="419983"/>
            <a:ext cx="780107" cy="402483"/>
          </a:xfrm>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2434492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539308" y="839964"/>
            <a:ext cx="7457538" cy="14372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94969" y="2427385"/>
            <a:ext cx="2993708" cy="680481"/>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8" name="Text Placeholder 3"/>
          <p:cNvSpPr>
            <a:spLocks noGrp="1"/>
          </p:cNvSpPr>
          <p:nvPr>
            <p:ph type="body" sz="half" idx="15"/>
          </p:nvPr>
        </p:nvSpPr>
        <p:spPr>
          <a:xfrm>
            <a:off x="694968" y="3201744"/>
            <a:ext cx="2993708" cy="3702763"/>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9" name="Text Placeholder 4"/>
          <p:cNvSpPr>
            <a:spLocks noGrp="1"/>
          </p:cNvSpPr>
          <p:nvPr>
            <p:ph type="body" sz="quarter" idx="3"/>
          </p:nvPr>
        </p:nvSpPr>
        <p:spPr>
          <a:xfrm>
            <a:off x="3861209" y="2426562"/>
            <a:ext cx="2993708" cy="690638"/>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0" name="Text Placeholder 3"/>
          <p:cNvSpPr>
            <a:spLocks noGrp="1"/>
          </p:cNvSpPr>
          <p:nvPr>
            <p:ph type="body" sz="half" idx="16"/>
          </p:nvPr>
        </p:nvSpPr>
        <p:spPr>
          <a:xfrm>
            <a:off x="3859507" y="3201197"/>
            <a:ext cx="2993708" cy="3703306"/>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1" name="Text Placeholder 4"/>
          <p:cNvSpPr>
            <a:spLocks noGrp="1"/>
          </p:cNvSpPr>
          <p:nvPr>
            <p:ph type="body" sz="quarter" idx="13"/>
          </p:nvPr>
        </p:nvSpPr>
        <p:spPr>
          <a:xfrm>
            <a:off x="7003136" y="2417229"/>
            <a:ext cx="2993708" cy="690638"/>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2" name="Text Placeholder 3"/>
          <p:cNvSpPr>
            <a:spLocks noGrp="1"/>
          </p:cNvSpPr>
          <p:nvPr>
            <p:ph type="body" sz="half" idx="17"/>
          </p:nvPr>
        </p:nvSpPr>
        <p:spPr>
          <a:xfrm>
            <a:off x="7003137" y="3201744"/>
            <a:ext cx="2993708" cy="3702763"/>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3" name="Date Placeholder 2"/>
          <p:cNvSpPr>
            <a:spLocks noGrp="1"/>
          </p:cNvSpPr>
          <p:nvPr>
            <p:ph type="dt" sz="half" idx="10"/>
          </p:nvPr>
        </p:nvSpPr>
        <p:spPr/>
        <p:txBody>
          <a:bodyPr/>
          <a:lstStyle/>
          <a:p>
            <a:fld id="{E7EEFB13-DD2F-4275-BC7E-F3885E5646EC}"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2436915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539308" y="839964"/>
            <a:ext cx="7462268" cy="1427939"/>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94968" y="4534196"/>
            <a:ext cx="2993708" cy="7526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0" name="Picture Placeholder 2"/>
          <p:cNvSpPr>
            <a:spLocks noGrp="1" noChangeAspect="1"/>
          </p:cNvSpPr>
          <p:nvPr>
            <p:ph type="pic" idx="15"/>
          </p:nvPr>
        </p:nvSpPr>
        <p:spPr>
          <a:xfrm>
            <a:off x="694968" y="2570290"/>
            <a:ext cx="2993708" cy="16615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1" name="Text Placeholder 3"/>
          <p:cNvSpPr>
            <a:spLocks noGrp="1"/>
          </p:cNvSpPr>
          <p:nvPr>
            <p:ph type="body" sz="half" idx="18"/>
          </p:nvPr>
        </p:nvSpPr>
        <p:spPr>
          <a:xfrm>
            <a:off x="694968" y="5286816"/>
            <a:ext cx="2993708" cy="1617688"/>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22" name="Text Placeholder 4"/>
          <p:cNvSpPr>
            <a:spLocks noGrp="1"/>
          </p:cNvSpPr>
          <p:nvPr>
            <p:ph type="body" sz="quarter" idx="3"/>
          </p:nvPr>
        </p:nvSpPr>
        <p:spPr>
          <a:xfrm>
            <a:off x="3849091" y="4534196"/>
            <a:ext cx="2993708" cy="7526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3" name="Picture Placeholder 2"/>
          <p:cNvSpPr>
            <a:spLocks noGrp="1" noChangeAspect="1"/>
          </p:cNvSpPr>
          <p:nvPr>
            <p:ph type="pic" idx="21"/>
          </p:nvPr>
        </p:nvSpPr>
        <p:spPr>
          <a:xfrm>
            <a:off x="3849090" y="2570290"/>
            <a:ext cx="2993708" cy="1664343"/>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4" name="Text Placeholder 3"/>
          <p:cNvSpPr>
            <a:spLocks noGrp="1"/>
          </p:cNvSpPr>
          <p:nvPr>
            <p:ph type="body" sz="half" idx="19"/>
          </p:nvPr>
        </p:nvSpPr>
        <p:spPr>
          <a:xfrm>
            <a:off x="3847904" y="5286815"/>
            <a:ext cx="2993708" cy="1617688"/>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25" name="Text Placeholder 4"/>
          <p:cNvSpPr>
            <a:spLocks noGrp="1"/>
          </p:cNvSpPr>
          <p:nvPr>
            <p:ph type="body" sz="quarter" idx="13"/>
          </p:nvPr>
        </p:nvSpPr>
        <p:spPr>
          <a:xfrm>
            <a:off x="7007867" y="4534196"/>
            <a:ext cx="2993708" cy="7526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6" name="Picture Placeholder 2"/>
          <p:cNvSpPr>
            <a:spLocks noGrp="1" noChangeAspect="1"/>
          </p:cNvSpPr>
          <p:nvPr>
            <p:ph type="pic" idx="22"/>
          </p:nvPr>
        </p:nvSpPr>
        <p:spPr>
          <a:xfrm>
            <a:off x="7007866" y="2570291"/>
            <a:ext cx="2993708" cy="1663304"/>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7" name="Text Placeholder 3"/>
          <p:cNvSpPr>
            <a:spLocks noGrp="1"/>
          </p:cNvSpPr>
          <p:nvPr>
            <p:ph type="body" sz="half" idx="20"/>
          </p:nvPr>
        </p:nvSpPr>
        <p:spPr>
          <a:xfrm>
            <a:off x="7007758" y="5286813"/>
            <a:ext cx="2993708" cy="1617688"/>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3" name="Date Placeholder 2"/>
          <p:cNvSpPr>
            <a:spLocks noGrp="1"/>
          </p:cNvSpPr>
          <p:nvPr>
            <p:ph type="dt" sz="half" idx="10"/>
          </p:nvPr>
        </p:nvSpPr>
        <p:spPr/>
        <p:txBody>
          <a:bodyPr/>
          <a:lstStyle/>
          <a:p>
            <a:fld id="{E7EEFB13-DD2F-4275-BC7E-F3885E5646EC}"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15413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94968" y="2419096"/>
            <a:ext cx="9301877" cy="44854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EFB13-DD2F-4275-BC7E-F3885E5646EC}"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2218077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Vertical Title 1"/>
          <p:cNvSpPr>
            <a:spLocks noGrp="1"/>
          </p:cNvSpPr>
          <p:nvPr>
            <p:ph type="title" orient="vert"/>
          </p:nvPr>
        </p:nvSpPr>
        <p:spPr>
          <a:xfrm>
            <a:off x="8192602" y="823632"/>
            <a:ext cx="1804243" cy="468337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94968" y="822466"/>
            <a:ext cx="7340724" cy="46845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03691" y="419983"/>
            <a:ext cx="2552670" cy="402483"/>
          </a:xfrm>
        </p:spPr>
        <p:txBody>
          <a:bodyPr/>
          <a:lstStyle>
            <a:lvl1pPr algn="r">
              <a:defRPr/>
            </a:lvl1pPr>
          </a:lstStyle>
          <a:p>
            <a:fld id="{E7EEFB13-DD2F-4275-BC7E-F3885E5646EC}" type="datetimeFigureOut">
              <a:rPr lang="en-IN" smtClean="0"/>
              <a:t>24-01-2023</a:t>
            </a:fld>
            <a:endParaRPr lang="en-IN"/>
          </a:p>
        </p:txBody>
      </p:sp>
      <p:sp>
        <p:nvSpPr>
          <p:cNvPr id="5" name="Footer Placeholder 4"/>
          <p:cNvSpPr>
            <a:spLocks noGrp="1"/>
          </p:cNvSpPr>
          <p:nvPr>
            <p:ph type="ftr" sz="quarter" idx="11"/>
          </p:nvPr>
        </p:nvSpPr>
        <p:spPr>
          <a:xfrm>
            <a:off x="694968" y="419983"/>
            <a:ext cx="5648345" cy="402483"/>
          </a:xfrm>
        </p:spPr>
        <p:txBody>
          <a:bodyPr/>
          <a:lstStyle/>
          <a:p>
            <a:endParaRPr lang="en-IN"/>
          </a:p>
        </p:txBody>
      </p:sp>
      <p:sp>
        <p:nvSpPr>
          <p:cNvPr id="6" name="Slide Number Placeholder 5"/>
          <p:cNvSpPr>
            <a:spLocks noGrp="1"/>
          </p:cNvSpPr>
          <p:nvPr>
            <p:ph type="sldNum" sz="quarter" idx="12"/>
          </p:nvPr>
        </p:nvSpPr>
        <p:spPr>
          <a:xfrm>
            <a:off x="9216738" y="419983"/>
            <a:ext cx="780107" cy="402483"/>
          </a:xfrm>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43955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EFB13-DD2F-4275-BC7E-F3885E5646EC}"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6602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Title 1"/>
          <p:cNvSpPr>
            <a:spLocks noGrp="1"/>
          </p:cNvSpPr>
          <p:nvPr>
            <p:ph type="title"/>
          </p:nvPr>
        </p:nvSpPr>
        <p:spPr>
          <a:xfrm>
            <a:off x="694968" y="830632"/>
            <a:ext cx="9301877" cy="3088614"/>
          </a:xfrm>
        </p:spPr>
        <p:txBody>
          <a:bodyPr anchor="b">
            <a:normAutofit/>
          </a:bodyPr>
          <a:lstStyle>
            <a:lvl1pPr algn="r">
              <a:defRPr sz="4409"/>
            </a:lvl1pPr>
          </a:lstStyle>
          <a:p>
            <a:r>
              <a:rPr lang="en-US"/>
              <a:t>Click to edit Master title style</a:t>
            </a:r>
            <a:endParaRPr lang="en-US" dirty="0"/>
          </a:p>
        </p:txBody>
      </p:sp>
      <p:sp>
        <p:nvSpPr>
          <p:cNvPr id="3" name="Text Placeholder 2"/>
          <p:cNvSpPr>
            <a:spLocks noGrp="1"/>
          </p:cNvSpPr>
          <p:nvPr>
            <p:ph type="body" idx="1"/>
          </p:nvPr>
        </p:nvSpPr>
        <p:spPr>
          <a:xfrm>
            <a:off x="694969" y="4014329"/>
            <a:ext cx="9301878" cy="1492682"/>
          </a:xfrm>
        </p:spPr>
        <p:txBody>
          <a:bodyPr>
            <a:normAutofit/>
          </a:bodyPr>
          <a:lstStyle>
            <a:lvl1pPr marL="0" indent="0" algn="r">
              <a:buNone/>
              <a:defRPr sz="2425">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03691" y="419983"/>
            <a:ext cx="2552670" cy="402483"/>
          </a:xfrm>
        </p:spPr>
        <p:txBody>
          <a:bodyPr/>
          <a:lstStyle>
            <a:lvl1pPr algn="r">
              <a:defRPr/>
            </a:lvl1pPr>
          </a:lstStyle>
          <a:p>
            <a:fld id="{E7EEFB13-DD2F-4275-BC7E-F3885E5646EC}" type="datetimeFigureOut">
              <a:rPr lang="en-IN" smtClean="0"/>
              <a:t>24-01-2023</a:t>
            </a:fld>
            <a:endParaRPr lang="en-IN"/>
          </a:p>
        </p:txBody>
      </p:sp>
      <p:sp>
        <p:nvSpPr>
          <p:cNvPr id="5" name="Footer Placeholder 4"/>
          <p:cNvSpPr>
            <a:spLocks noGrp="1"/>
          </p:cNvSpPr>
          <p:nvPr>
            <p:ph type="ftr" sz="quarter" idx="11"/>
          </p:nvPr>
        </p:nvSpPr>
        <p:spPr>
          <a:xfrm>
            <a:off x="694968" y="419983"/>
            <a:ext cx="5648345" cy="402483"/>
          </a:xfrm>
        </p:spPr>
        <p:txBody>
          <a:bodyPr/>
          <a:lstStyle/>
          <a:p>
            <a:endParaRPr lang="en-IN"/>
          </a:p>
        </p:txBody>
      </p:sp>
      <p:sp>
        <p:nvSpPr>
          <p:cNvPr id="6" name="Slide Number Placeholder 5"/>
          <p:cNvSpPr>
            <a:spLocks noGrp="1"/>
          </p:cNvSpPr>
          <p:nvPr>
            <p:ph type="sldNum" sz="quarter" idx="12"/>
          </p:nvPr>
        </p:nvSpPr>
        <p:spPr>
          <a:xfrm>
            <a:off x="9216739" y="419983"/>
            <a:ext cx="780106" cy="402483"/>
          </a:xfrm>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137491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4969" y="2419096"/>
            <a:ext cx="4572526" cy="4485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27871" y="2419096"/>
            <a:ext cx="4568973" cy="4485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EFB13-DD2F-4275-BC7E-F3885E5646EC}"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247017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39305" y="839964"/>
            <a:ext cx="7457540" cy="14279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960298" y="2407237"/>
            <a:ext cx="4307195" cy="908210"/>
          </a:xfrm>
        </p:spPr>
        <p:txBody>
          <a:bodyPr anchor="b">
            <a:normAutofit/>
          </a:bodyPr>
          <a:lstStyle>
            <a:lvl1pPr marL="0" indent="0">
              <a:buNone/>
              <a:defRPr sz="308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94967" y="3453186"/>
            <a:ext cx="4572526" cy="34513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93202" y="2407237"/>
            <a:ext cx="4303643" cy="908210"/>
          </a:xfrm>
        </p:spPr>
        <p:txBody>
          <a:bodyPr anchor="b">
            <a:normAutofit/>
          </a:bodyPr>
          <a:lstStyle>
            <a:lvl1pPr marL="0" indent="0">
              <a:buNone/>
              <a:defRPr sz="308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427871" y="3453186"/>
            <a:ext cx="4568974" cy="34513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EFB13-DD2F-4275-BC7E-F3885E5646EC}"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09569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EFB13-DD2F-4275-BC7E-F3885E5646EC}"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114004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EFB13-DD2F-4275-BC7E-F3885E5646EC}"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54731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968" y="1679928"/>
            <a:ext cx="3608487" cy="1763924"/>
          </a:xfrm>
        </p:spPr>
        <p:txBody>
          <a:bodyPr anchor="b"/>
          <a:lstStyle>
            <a:lvl1pPr algn="l">
              <a:defRPr sz="3527"/>
            </a:lvl1pPr>
          </a:lstStyle>
          <a:p>
            <a:r>
              <a:rPr lang="en-US"/>
              <a:t>Click to edit Master title style</a:t>
            </a:r>
            <a:endParaRPr lang="en-US" dirty="0"/>
          </a:p>
        </p:txBody>
      </p:sp>
      <p:sp>
        <p:nvSpPr>
          <p:cNvPr id="3" name="Content Placeholder 2"/>
          <p:cNvSpPr>
            <a:spLocks noGrp="1"/>
          </p:cNvSpPr>
          <p:nvPr>
            <p:ph idx="1"/>
          </p:nvPr>
        </p:nvSpPr>
        <p:spPr>
          <a:xfrm>
            <a:off x="4544020" y="823164"/>
            <a:ext cx="5452825" cy="60813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968" y="3443852"/>
            <a:ext cx="3608487" cy="3460651"/>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E7EEFB13-DD2F-4275-BC7E-F3885E5646EC}"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59842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968" y="1679928"/>
            <a:ext cx="4765632" cy="1763924"/>
          </a:xfrm>
        </p:spPr>
        <p:txBody>
          <a:bodyPr anchor="b"/>
          <a:lstStyle>
            <a:lvl1pPr algn="l">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5703147" y="828105"/>
            <a:ext cx="4296175" cy="6076398"/>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968" y="3443852"/>
            <a:ext cx="4765632" cy="3460651"/>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E7EEFB13-DD2F-4275-BC7E-F3885E5646EC}"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33614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0691813" cy="1191699"/>
          </a:xfrm>
          <a:prstGeom prst="rect">
            <a:avLst/>
          </a:prstGeom>
        </p:spPr>
      </p:pic>
      <p:sp>
        <p:nvSpPr>
          <p:cNvPr id="2" name="Title Placeholder 1"/>
          <p:cNvSpPr>
            <a:spLocks noGrp="1"/>
          </p:cNvSpPr>
          <p:nvPr>
            <p:ph type="title"/>
          </p:nvPr>
        </p:nvSpPr>
        <p:spPr>
          <a:xfrm>
            <a:off x="2539305" y="842580"/>
            <a:ext cx="7457540" cy="14253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4968" y="2419096"/>
            <a:ext cx="9301877" cy="44854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97634" y="7006700"/>
            <a:ext cx="2499211" cy="402483"/>
          </a:xfrm>
          <a:prstGeom prst="rect">
            <a:avLst/>
          </a:prstGeom>
        </p:spPr>
        <p:txBody>
          <a:bodyPr vert="horz" lIns="91440" tIns="45720" rIns="91440" bIns="45720" rtlCol="0" anchor="ctr"/>
          <a:lstStyle>
            <a:lvl1pPr algn="r">
              <a:defRPr sz="1157">
                <a:solidFill>
                  <a:schemeClr val="tx1">
                    <a:tint val="75000"/>
                  </a:schemeClr>
                </a:solidFill>
              </a:defRPr>
            </a:lvl1pPr>
          </a:lstStyle>
          <a:p>
            <a:fld id="{E7EEFB13-DD2F-4275-BC7E-F3885E5646EC}" type="datetimeFigureOut">
              <a:rPr lang="en-IN" smtClean="0"/>
              <a:t>24-01-2023</a:t>
            </a:fld>
            <a:endParaRPr lang="en-IN"/>
          </a:p>
        </p:txBody>
      </p:sp>
      <p:sp>
        <p:nvSpPr>
          <p:cNvPr id="5" name="Footer Placeholder 4"/>
          <p:cNvSpPr>
            <a:spLocks noGrp="1"/>
          </p:cNvSpPr>
          <p:nvPr>
            <p:ph type="ftr" sz="quarter" idx="3"/>
          </p:nvPr>
        </p:nvSpPr>
        <p:spPr>
          <a:xfrm>
            <a:off x="694968" y="7006144"/>
            <a:ext cx="6642289" cy="402483"/>
          </a:xfrm>
          <a:prstGeom prst="rect">
            <a:avLst/>
          </a:prstGeom>
        </p:spPr>
        <p:txBody>
          <a:bodyPr vert="horz" lIns="91440" tIns="45720" rIns="91440" bIns="45720" rtlCol="0" anchor="ctr"/>
          <a:lstStyle>
            <a:lvl1pPr algn="l">
              <a:defRPr sz="1157">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684740" y="419983"/>
            <a:ext cx="2312105" cy="402483"/>
          </a:xfrm>
          <a:prstGeom prst="rect">
            <a:avLst/>
          </a:prstGeom>
        </p:spPr>
        <p:txBody>
          <a:bodyPr vert="horz" lIns="91440" tIns="45720" rIns="91440" bIns="45720" rtlCol="0" anchor="ctr"/>
          <a:lstStyle>
            <a:lvl1pPr algn="r">
              <a:defRPr sz="1157">
                <a:solidFill>
                  <a:schemeClr val="tx1">
                    <a:tint val="75000"/>
                  </a:schemeClr>
                </a:solidFill>
              </a:defRPr>
            </a:lvl1pPr>
          </a:lstStyle>
          <a:p>
            <a:fld id="{010296FD-1955-4178-866A-F4F581D75E4F}" type="slidenum">
              <a:rPr lang="en-IN" smtClean="0"/>
              <a:t>‹#›</a:t>
            </a:fld>
            <a:endParaRPr lang="en-IN"/>
          </a:p>
        </p:txBody>
      </p:sp>
    </p:spTree>
    <p:extLst>
      <p:ext uri="{BB962C8B-B14F-4D97-AF65-F5344CB8AC3E}">
        <p14:creationId xmlns:p14="http://schemas.microsoft.com/office/powerpoint/2010/main" val="37321537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1007943" rtl="0" eaLnBrk="1" latinLnBrk="0" hangingPunct="1">
        <a:lnSpc>
          <a:spcPct val="90000"/>
        </a:lnSpc>
        <a:spcBef>
          <a:spcPct val="0"/>
        </a:spcBef>
        <a:buNone/>
        <a:defRPr sz="4409" kern="1200" cap="all" baseline="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2425"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CD10D5EF-A91B-7A5A-95B1-18BBA7D53B93}"/>
              </a:ext>
            </a:extLst>
          </p:cNvPr>
          <p:cNvSpPr/>
          <p:nvPr/>
        </p:nvSpPr>
        <p:spPr>
          <a:xfrm>
            <a:off x="0" y="0"/>
            <a:ext cx="10691813" cy="7559675"/>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C777C8A-A328-CD4F-4C87-8BF0F9CA06A9}"/>
              </a:ext>
            </a:extLst>
          </p:cNvPr>
          <p:cNvSpPr txBox="1"/>
          <p:nvPr/>
        </p:nvSpPr>
        <p:spPr>
          <a:xfrm>
            <a:off x="5426654" y="6840589"/>
            <a:ext cx="1817782" cy="646331"/>
          </a:xfrm>
          <a:prstGeom prst="rect">
            <a:avLst/>
          </a:prstGeom>
          <a:noFill/>
        </p:spPr>
        <p:txBody>
          <a:bodyPr wrap="square" rtlCol="0">
            <a:spAutoFit/>
          </a:bodyPr>
          <a:lstStyle/>
          <a:p>
            <a:r>
              <a:rPr lang="en-US" sz="900" b="1" dirty="0">
                <a:latin typeface="Century Gothic" panose="020B0502020202020204" pitchFamily="34" charset="0"/>
                <a:cs typeface="Times New Roman" panose="02020603050405020304" pitchFamily="18" charset="0"/>
              </a:rPr>
              <a:t>NAME : Dani N</a:t>
            </a:r>
          </a:p>
          <a:p>
            <a:r>
              <a:rPr lang="en-US" sz="900" b="1" dirty="0">
                <a:latin typeface="Century Gothic" panose="020B0502020202020204" pitchFamily="34" charset="0"/>
                <a:cs typeface="Times New Roman" panose="02020603050405020304" pitchFamily="18" charset="0"/>
              </a:rPr>
              <a:t>ROLL NO : 21113004</a:t>
            </a:r>
          </a:p>
          <a:p>
            <a:r>
              <a:rPr lang="en-IN" sz="900" b="1" dirty="0">
                <a:latin typeface="Century Gothic" panose="020B0502020202020204" pitchFamily="34" charset="0"/>
                <a:cs typeface="Times New Roman" panose="02020603050405020304" pitchFamily="18" charset="0"/>
              </a:rPr>
              <a:t>SEM/YEAR : 4/2023</a:t>
            </a:r>
            <a:endParaRPr lang="en-IN" sz="900" dirty="0">
              <a:latin typeface="Century Gothic" panose="020B0502020202020204" pitchFamily="34" charset="0"/>
              <a:cs typeface="Times New Roman" panose="02020603050405020304" pitchFamily="18" charset="0"/>
            </a:endParaRPr>
          </a:p>
          <a:p>
            <a:r>
              <a:rPr lang="en-IN" sz="900" b="1" dirty="0">
                <a:latin typeface="Century Gothic" panose="020B0502020202020204" pitchFamily="34" charset="0"/>
                <a:cs typeface="Times New Roman" panose="02020603050405020304" pitchFamily="18" charset="0"/>
              </a:rPr>
              <a:t>B.TECH BATCH : </a:t>
            </a:r>
            <a:r>
              <a:rPr lang="en-IN" sz="900" dirty="0">
                <a:latin typeface="Century Gothic" panose="020B0502020202020204" pitchFamily="34" charset="0"/>
                <a:cs typeface="Times New Roman" panose="02020603050405020304" pitchFamily="18" charset="0"/>
              </a:rPr>
              <a:t>2021-2025</a:t>
            </a:r>
            <a:endParaRPr lang="en-US" sz="900" dirty="0">
              <a:latin typeface="Century Gothic" panose="020B0502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4986580-8EDC-2984-DA27-9E1C10CEEE20}"/>
              </a:ext>
            </a:extLst>
          </p:cNvPr>
          <p:cNvSpPr txBox="1"/>
          <p:nvPr/>
        </p:nvSpPr>
        <p:spPr>
          <a:xfrm>
            <a:off x="9157031" y="6716958"/>
            <a:ext cx="1261503" cy="784830"/>
          </a:xfrm>
          <a:prstGeom prst="rect">
            <a:avLst/>
          </a:prstGeom>
          <a:noFill/>
        </p:spPr>
        <p:txBody>
          <a:bodyPr wrap="square" rtlCol="0">
            <a:spAutoFit/>
          </a:bodyPr>
          <a:lstStyle/>
          <a:p>
            <a:r>
              <a:rPr lang="en-IN" sz="900" b="1" dirty="0">
                <a:latin typeface="Century Gothic" panose="020B0502020202020204" pitchFamily="34" charset="0"/>
                <a:cs typeface="Times New Roman" panose="02020603050405020304" pitchFamily="18" charset="0"/>
              </a:rPr>
              <a:t>FACULTY NAME:</a:t>
            </a:r>
          </a:p>
          <a:p>
            <a:endParaRPr lang="en-IN" sz="900" b="1" dirty="0">
              <a:latin typeface="Century Gothic" panose="020B0502020202020204" pitchFamily="34" charset="0"/>
              <a:cs typeface="Times New Roman" panose="02020603050405020304" pitchFamily="18" charset="0"/>
            </a:endParaRPr>
          </a:p>
          <a:p>
            <a:r>
              <a:rPr lang="en-IN" sz="900" dirty="0">
                <a:latin typeface="Century Gothic" panose="020B0502020202020204" pitchFamily="34" charset="0"/>
                <a:cs typeface="Times New Roman" panose="02020603050405020304" pitchFamily="18" charset="0"/>
              </a:rPr>
              <a:t>Dr. Sathyalaksmi</a:t>
            </a:r>
          </a:p>
          <a:p>
            <a:endParaRPr lang="en-IN" sz="900" dirty="0">
              <a:latin typeface="Century Gothic" panose="020B0502020202020204" pitchFamily="34" charset="0"/>
              <a:cs typeface="Times New Roman" panose="02020603050405020304" pitchFamily="18" charset="0"/>
            </a:endParaRPr>
          </a:p>
          <a:p>
            <a:r>
              <a:rPr lang="en-IN" sz="900" dirty="0">
                <a:latin typeface="Century Gothic" panose="020B0502020202020204" pitchFamily="34" charset="0"/>
                <a:cs typeface="Times New Roman" panose="02020603050405020304" pitchFamily="18" charset="0"/>
              </a:rPr>
              <a:t>Dr. Krishnaveni</a:t>
            </a:r>
          </a:p>
        </p:txBody>
      </p:sp>
      <p:sp>
        <p:nvSpPr>
          <p:cNvPr id="7" name="Rectangle 6">
            <a:extLst>
              <a:ext uri="{FF2B5EF4-FFF2-40B4-BE49-F238E27FC236}">
                <a16:creationId xmlns:a16="http://schemas.microsoft.com/office/drawing/2014/main" id="{D4D834B8-D1B2-4806-3A11-53F40ED9F3AA}"/>
              </a:ext>
            </a:extLst>
          </p:cNvPr>
          <p:cNvSpPr/>
          <p:nvPr/>
        </p:nvSpPr>
        <p:spPr>
          <a:xfrm>
            <a:off x="1187720" y="7013111"/>
            <a:ext cx="4855058" cy="369332"/>
          </a:xfrm>
          <a:prstGeom prst="rect">
            <a:avLst/>
          </a:prstGeom>
          <a:noFill/>
          <a:ln>
            <a:noFill/>
          </a:ln>
        </p:spPr>
        <p:txBody>
          <a:bodyPr wrap="square" lIns="91440" tIns="45720" rIns="91440" bIns="45720">
            <a:spAutoFit/>
          </a:bodyPr>
          <a:lstStyle/>
          <a:p>
            <a:pPr algn="ctr"/>
            <a:r>
              <a:rPr lang="en-US" b="1" dirty="0">
                <a:latin typeface="Century Gothic" panose="020B0502020202020204" pitchFamily="34" charset="0"/>
              </a:rPr>
              <a:t>CSB4243 DESIGN PROJECT-I</a:t>
            </a:r>
            <a:endParaRPr lang="en-IN" b="1" dirty="0">
              <a:latin typeface="Century Gothic" panose="020B0502020202020204" pitchFamily="34" charset="0"/>
            </a:endParaRPr>
          </a:p>
        </p:txBody>
      </p:sp>
      <p:cxnSp>
        <p:nvCxnSpPr>
          <p:cNvPr id="8" name="Straight Connector 7">
            <a:extLst>
              <a:ext uri="{FF2B5EF4-FFF2-40B4-BE49-F238E27FC236}">
                <a16:creationId xmlns:a16="http://schemas.microsoft.com/office/drawing/2014/main" id="{6706FA96-E895-9799-145C-AD1B060B51C0}"/>
              </a:ext>
            </a:extLst>
          </p:cNvPr>
          <p:cNvCxnSpPr>
            <a:cxnSpLocks/>
          </p:cNvCxnSpPr>
          <p:nvPr/>
        </p:nvCxnSpPr>
        <p:spPr>
          <a:xfrm>
            <a:off x="0" y="6684883"/>
            <a:ext cx="10691813" cy="22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A9E1707-7F15-79F0-5B84-9970E3644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32" y="6942111"/>
            <a:ext cx="1844418" cy="443289"/>
          </a:xfrm>
          <a:prstGeom prst="rect">
            <a:avLst/>
          </a:prstGeom>
        </p:spPr>
      </p:pic>
      <p:cxnSp>
        <p:nvCxnSpPr>
          <p:cNvPr id="17" name="Straight Connector 16">
            <a:extLst>
              <a:ext uri="{FF2B5EF4-FFF2-40B4-BE49-F238E27FC236}">
                <a16:creationId xmlns:a16="http://schemas.microsoft.com/office/drawing/2014/main" id="{09A18559-ADEA-34B0-DDD9-12D620FB2FF3}"/>
              </a:ext>
            </a:extLst>
          </p:cNvPr>
          <p:cNvCxnSpPr>
            <a:cxnSpLocks/>
          </p:cNvCxnSpPr>
          <p:nvPr/>
        </p:nvCxnSpPr>
        <p:spPr>
          <a:xfrm>
            <a:off x="8942235" y="6689902"/>
            <a:ext cx="0" cy="8716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AC1FE52-8BCA-E680-AC78-C639E9F48744}"/>
              </a:ext>
            </a:extLst>
          </p:cNvPr>
          <p:cNvCxnSpPr>
            <a:cxnSpLocks/>
          </p:cNvCxnSpPr>
          <p:nvPr/>
        </p:nvCxnSpPr>
        <p:spPr>
          <a:xfrm>
            <a:off x="1917450" y="6711505"/>
            <a:ext cx="0" cy="8481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787F04A-A63E-4FA3-8069-DD9D6A5D4440}"/>
              </a:ext>
            </a:extLst>
          </p:cNvPr>
          <p:cNvSpPr txBox="1"/>
          <p:nvPr/>
        </p:nvSpPr>
        <p:spPr>
          <a:xfrm>
            <a:off x="7093856" y="6855457"/>
            <a:ext cx="1671839" cy="646331"/>
          </a:xfrm>
          <a:prstGeom prst="rect">
            <a:avLst/>
          </a:prstGeom>
          <a:noFill/>
        </p:spPr>
        <p:txBody>
          <a:bodyPr wrap="square" rtlCol="0">
            <a:spAutoFit/>
          </a:bodyPr>
          <a:lstStyle/>
          <a:p>
            <a:r>
              <a:rPr lang="en-US" sz="900" b="1" dirty="0">
                <a:latin typeface="Century Gothic" panose="020B0502020202020204" pitchFamily="34" charset="0"/>
                <a:cs typeface="Times New Roman" panose="02020603050405020304" pitchFamily="18" charset="0"/>
              </a:rPr>
              <a:t>NAME : Dharshan R E</a:t>
            </a:r>
          </a:p>
          <a:p>
            <a:r>
              <a:rPr lang="en-US" sz="900" b="1" dirty="0">
                <a:latin typeface="Century Gothic" panose="020B0502020202020204" pitchFamily="34" charset="0"/>
                <a:cs typeface="Times New Roman" panose="02020603050405020304" pitchFamily="18" charset="0"/>
              </a:rPr>
              <a:t>ROLL NO : 21113049</a:t>
            </a:r>
          </a:p>
          <a:p>
            <a:r>
              <a:rPr lang="en-IN" sz="900" b="1" dirty="0">
                <a:latin typeface="Century Gothic" panose="020B0502020202020204" pitchFamily="34" charset="0"/>
                <a:cs typeface="Times New Roman" panose="02020603050405020304" pitchFamily="18" charset="0"/>
              </a:rPr>
              <a:t>SEM/YEAR : 4/2023</a:t>
            </a:r>
            <a:endParaRPr lang="en-IN" sz="900" dirty="0">
              <a:latin typeface="Century Gothic" panose="020B0502020202020204" pitchFamily="34" charset="0"/>
              <a:cs typeface="Times New Roman" panose="02020603050405020304" pitchFamily="18" charset="0"/>
            </a:endParaRPr>
          </a:p>
          <a:p>
            <a:r>
              <a:rPr lang="en-IN" sz="900" b="1" dirty="0">
                <a:latin typeface="Century Gothic" panose="020B0502020202020204" pitchFamily="34" charset="0"/>
                <a:cs typeface="Times New Roman" panose="02020603050405020304" pitchFamily="18" charset="0"/>
              </a:rPr>
              <a:t>M. PLAN</a:t>
            </a:r>
            <a:r>
              <a:rPr lang="en-IN" sz="900" dirty="0">
                <a:latin typeface="Century Gothic" panose="020B0502020202020204" pitchFamily="34" charset="0"/>
                <a:cs typeface="Times New Roman" panose="02020603050405020304" pitchFamily="18" charset="0"/>
              </a:rPr>
              <a:t> </a:t>
            </a:r>
            <a:r>
              <a:rPr lang="en-IN" sz="900" b="1" dirty="0">
                <a:latin typeface="Century Gothic" panose="020B0502020202020204" pitchFamily="34" charset="0"/>
                <a:cs typeface="Times New Roman" panose="02020603050405020304" pitchFamily="18" charset="0"/>
              </a:rPr>
              <a:t>BATCH : </a:t>
            </a:r>
            <a:r>
              <a:rPr lang="en-IN" sz="900" dirty="0">
                <a:latin typeface="Century Gothic" panose="020B0502020202020204" pitchFamily="34" charset="0"/>
                <a:cs typeface="Times New Roman" panose="02020603050405020304" pitchFamily="18" charset="0"/>
              </a:rPr>
              <a:t>2022-2027</a:t>
            </a:r>
            <a:endParaRPr lang="en-US" sz="900" dirty="0">
              <a:latin typeface="Century Gothic" panose="020B0502020202020204" pitchFamily="34"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7D92D7E6-91D4-46AD-8F40-9CDCBF2FF361}"/>
              </a:ext>
            </a:extLst>
          </p:cNvPr>
          <p:cNvCxnSpPr/>
          <p:nvPr/>
        </p:nvCxnSpPr>
        <p:spPr>
          <a:xfrm flipV="1">
            <a:off x="5267298" y="6699751"/>
            <a:ext cx="0" cy="859924"/>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FD1F3F9C-F87C-449C-8844-EDAB461EBC88}"/>
              </a:ext>
            </a:extLst>
          </p:cNvPr>
          <p:cNvCxnSpPr/>
          <p:nvPr/>
        </p:nvCxnSpPr>
        <p:spPr>
          <a:xfrm flipV="1">
            <a:off x="6955870" y="6695779"/>
            <a:ext cx="0" cy="848170"/>
          </a:xfrm>
          <a:prstGeom prst="line">
            <a:avLst/>
          </a:prstGeom>
        </p:spPr>
        <p:style>
          <a:lnRef idx="3">
            <a:schemeClr val="dk1"/>
          </a:lnRef>
          <a:fillRef idx="0">
            <a:schemeClr val="dk1"/>
          </a:fillRef>
          <a:effectRef idx="2">
            <a:schemeClr val="dk1"/>
          </a:effectRef>
          <a:fontRef idx="minor">
            <a:schemeClr val="tx1"/>
          </a:fontRef>
        </p:style>
      </p:cxnSp>
      <p:pic>
        <p:nvPicPr>
          <p:cNvPr id="25" name="Picture 24">
            <a:extLst>
              <a:ext uri="{FF2B5EF4-FFF2-40B4-BE49-F238E27FC236}">
                <a16:creationId xmlns:a16="http://schemas.microsoft.com/office/drawing/2014/main" id="{1F49D5F2-9C08-47F1-9568-1CA9B8334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 y="-10736"/>
            <a:ext cx="10683835" cy="6683970"/>
          </a:xfrm>
          <a:prstGeom prst="rect">
            <a:avLst/>
          </a:prstGeom>
        </p:spPr>
      </p:pic>
      <p:sp>
        <p:nvSpPr>
          <p:cNvPr id="27" name="TextBox 26">
            <a:extLst>
              <a:ext uri="{FF2B5EF4-FFF2-40B4-BE49-F238E27FC236}">
                <a16:creationId xmlns:a16="http://schemas.microsoft.com/office/drawing/2014/main" id="{75EF0BCE-A00F-46EE-A910-7724951F2F17}"/>
              </a:ext>
            </a:extLst>
          </p:cNvPr>
          <p:cNvSpPr txBox="1"/>
          <p:nvPr/>
        </p:nvSpPr>
        <p:spPr>
          <a:xfrm>
            <a:off x="2792454" y="5731374"/>
            <a:ext cx="5347252" cy="369332"/>
          </a:xfrm>
          <a:prstGeom prst="rect">
            <a:avLst/>
          </a:prstGeom>
          <a:noFill/>
        </p:spPr>
        <p:txBody>
          <a:bodyPr wrap="square">
            <a:spAutoFit/>
          </a:bodyPr>
          <a:lstStyle/>
          <a:p>
            <a:pPr algn="ctr"/>
            <a:r>
              <a:rPr lang="en-US" b="1" dirty="0">
                <a:latin typeface="Century Gothic" panose="020B0502020202020204" pitchFamily="34" charset="0"/>
              </a:rPr>
              <a:t>TABLE TENNIS GAME USING HAND GESTURE</a:t>
            </a:r>
            <a:endParaRPr lang="en-IN" b="1" dirty="0">
              <a:latin typeface="Century Gothic" panose="020B0502020202020204" pitchFamily="34" charset="0"/>
            </a:endParaRPr>
          </a:p>
        </p:txBody>
      </p:sp>
    </p:spTree>
    <p:extLst>
      <p:ext uri="{BB962C8B-B14F-4D97-AF65-F5344CB8AC3E}">
        <p14:creationId xmlns:p14="http://schemas.microsoft.com/office/powerpoint/2010/main" val="233843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D45EE7-6638-459D-A2F2-2C9F5AE71052}"/>
              </a:ext>
            </a:extLst>
          </p:cNvPr>
          <p:cNvSpPr txBox="1"/>
          <p:nvPr/>
        </p:nvSpPr>
        <p:spPr>
          <a:xfrm>
            <a:off x="2672280" y="486225"/>
            <a:ext cx="5347252" cy="646331"/>
          </a:xfrm>
          <a:prstGeom prst="rect">
            <a:avLst/>
          </a:prstGeom>
          <a:noFill/>
        </p:spPr>
        <p:txBody>
          <a:bodyPr wrap="square">
            <a:spAutoFit/>
          </a:bodyPr>
          <a:lstStyle/>
          <a:p>
            <a:pPr algn="ctr"/>
            <a:r>
              <a:rPr lang="en-US" sz="3600" b="1" dirty="0">
                <a:latin typeface="Century Gothic" panose="020B0502020202020204" pitchFamily="34" charset="0"/>
              </a:rPr>
              <a:t>INTRODUCTION</a:t>
            </a:r>
            <a:endParaRPr lang="en-IN" sz="3600" b="1" dirty="0">
              <a:latin typeface="Century Gothic" panose="020B0502020202020204" pitchFamily="34" charset="0"/>
            </a:endParaRPr>
          </a:p>
        </p:txBody>
      </p:sp>
      <p:sp>
        <p:nvSpPr>
          <p:cNvPr id="5" name="TextBox 4">
            <a:extLst>
              <a:ext uri="{FF2B5EF4-FFF2-40B4-BE49-F238E27FC236}">
                <a16:creationId xmlns:a16="http://schemas.microsoft.com/office/drawing/2014/main" id="{13A0C211-6FC7-4CBF-A59C-0D166A6765BA}"/>
              </a:ext>
            </a:extLst>
          </p:cNvPr>
          <p:cNvSpPr txBox="1"/>
          <p:nvPr/>
        </p:nvSpPr>
        <p:spPr>
          <a:xfrm>
            <a:off x="276949" y="1794678"/>
            <a:ext cx="10137913" cy="3970318"/>
          </a:xfrm>
          <a:prstGeom prst="rect">
            <a:avLst/>
          </a:prstGeom>
          <a:noFill/>
        </p:spPr>
        <p:txBody>
          <a:bodyPr wrap="square" rtlCol="0">
            <a:spAutoFit/>
          </a:bodyPr>
          <a:lstStyle/>
          <a:p>
            <a:pPr algn="ctr"/>
            <a:r>
              <a:rPr lang="en-US" sz="2800" i="0" dirty="0">
                <a:ln w="0"/>
                <a:effectLst>
                  <a:outerShdw blurRad="38100" dist="19050" dir="2700000" algn="tl" rotWithShape="0">
                    <a:schemeClr val="dk1">
                      <a:alpha val="40000"/>
                    </a:schemeClr>
                  </a:outerShdw>
                </a:effectLst>
                <a:latin typeface="Söhne"/>
              </a:rPr>
              <a:t>Welcome to our design project, Table Tennis using Hand Gesture. Our project aims to create a fun and interactive game using hand gesture recognition technology. The game uses a webcam to track the user's hands and allows the user to control the movement of the rackets on the screen using their hand gestures. The goal of the game is to prevent the ball from passing the user's racket. Our proposed system utilizes the OpenCV library for image processing and the cvzone library for hand tracking. Our project aims to provide an innovative and immersive gaming experience for the users.</a:t>
            </a:r>
            <a:endParaRPr lang="en-IN"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6814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C1BD6F-507E-4D43-BD35-7573C0402EAF}"/>
              </a:ext>
            </a:extLst>
          </p:cNvPr>
          <p:cNvSpPr txBox="1"/>
          <p:nvPr/>
        </p:nvSpPr>
        <p:spPr>
          <a:xfrm>
            <a:off x="2672280" y="297381"/>
            <a:ext cx="5347252" cy="584775"/>
          </a:xfrm>
          <a:prstGeom prst="rect">
            <a:avLst/>
          </a:prstGeom>
          <a:noFill/>
        </p:spPr>
        <p:txBody>
          <a:bodyPr wrap="square">
            <a:spAutoFit/>
          </a:bodyPr>
          <a:lstStyle/>
          <a:p>
            <a:pPr algn="ctr"/>
            <a:r>
              <a:rPr lang="en-US" sz="3200" b="1" dirty="0">
                <a:latin typeface="Century Gothic" panose="020B0502020202020204" pitchFamily="34" charset="0"/>
              </a:rPr>
              <a:t>GOALS AND MOTIVATION</a:t>
            </a:r>
            <a:endParaRPr lang="en-IN" sz="3200" b="1" dirty="0">
              <a:latin typeface="Century Gothic" panose="020B0502020202020204" pitchFamily="34" charset="0"/>
            </a:endParaRPr>
          </a:p>
        </p:txBody>
      </p:sp>
      <p:sp>
        <p:nvSpPr>
          <p:cNvPr id="4" name="TextBox 3">
            <a:extLst>
              <a:ext uri="{FF2B5EF4-FFF2-40B4-BE49-F238E27FC236}">
                <a16:creationId xmlns:a16="http://schemas.microsoft.com/office/drawing/2014/main" id="{02D4248B-CC05-437D-AA41-953D57483E5A}"/>
              </a:ext>
            </a:extLst>
          </p:cNvPr>
          <p:cNvSpPr txBox="1"/>
          <p:nvPr/>
        </p:nvSpPr>
        <p:spPr>
          <a:xfrm>
            <a:off x="89453" y="1232452"/>
            <a:ext cx="10287000" cy="6001643"/>
          </a:xfrm>
          <a:prstGeom prst="rect">
            <a:avLst/>
          </a:prstGeom>
          <a:noFill/>
        </p:spPr>
        <p:txBody>
          <a:bodyPr wrap="square" rtlCol="0">
            <a:spAutoFit/>
          </a:bodyPr>
          <a:lstStyle/>
          <a:p>
            <a:pPr algn="l"/>
            <a:r>
              <a:rPr lang="en-US" sz="2400" b="1" i="0" dirty="0">
                <a:ln w="0"/>
                <a:effectLst>
                  <a:outerShdw blurRad="38100" dist="19050" dir="2700000" algn="tl" rotWithShape="0">
                    <a:schemeClr val="dk1">
                      <a:alpha val="40000"/>
                    </a:schemeClr>
                  </a:outerShdw>
                </a:effectLst>
                <a:latin typeface="Söhne"/>
              </a:rPr>
              <a:t>Goals:</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Söhne"/>
              </a:rPr>
              <a:t>To revolutionize the gaming experience by integrating hand gesture recognition technology into a Table Tennis game.</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Söhne"/>
              </a:rPr>
              <a:t>The ultimate goal of this project is to showcase the capabilities of hand gesture recognition technology in the field of gaming and its potential to create new and exciting gaming experiences.</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Söhne"/>
              </a:rPr>
              <a:t>And to provide an immersive gaming experience for the users.</a:t>
            </a:r>
          </a:p>
          <a:p>
            <a:pPr algn="l">
              <a:buFont typeface="Arial" panose="020B0604020202020204" pitchFamily="34" charset="0"/>
              <a:buChar char="•"/>
            </a:pPr>
            <a:endParaRPr lang="en-US" sz="2400" i="0" dirty="0">
              <a:ln w="0"/>
              <a:effectLst>
                <a:outerShdw blurRad="38100" dist="19050" dir="2700000" algn="tl" rotWithShape="0">
                  <a:schemeClr val="dk1">
                    <a:alpha val="40000"/>
                  </a:schemeClr>
                </a:outerShdw>
              </a:effectLst>
              <a:latin typeface="Söhne"/>
            </a:endParaRPr>
          </a:p>
          <a:p>
            <a:pPr algn="l"/>
            <a:r>
              <a:rPr lang="en-US" sz="2400" b="1" i="0" dirty="0">
                <a:ln w="0"/>
                <a:effectLst>
                  <a:outerShdw blurRad="38100" dist="19050" dir="2700000" algn="tl" rotWithShape="0">
                    <a:schemeClr val="dk1">
                      <a:alpha val="40000"/>
                    </a:schemeClr>
                  </a:outerShdw>
                </a:effectLst>
                <a:latin typeface="Söhne"/>
              </a:rPr>
              <a:t>Motivation:</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Söhne"/>
              </a:rPr>
              <a:t>The inspiration behind this project is the increasing interest in hand gesture recognition technology and its potential to bring a new level of interactivity to the gaming industry.</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Söhne"/>
              </a:rPr>
              <a:t>The project's aspiration is to provide a fun and unique way for users to interact with the game by using their hand movements, making the game more intuitive and engaging.</a:t>
            </a:r>
          </a:p>
          <a:p>
            <a:endParaRPr lang="en-IN"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138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FFAD4-E8F7-42D3-9A85-D0AC379DE317}"/>
              </a:ext>
            </a:extLst>
          </p:cNvPr>
          <p:cNvSpPr txBox="1"/>
          <p:nvPr/>
        </p:nvSpPr>
        <p:spPr>
          <a:xfrm>
            <a:off x="2672279" y="1183127"/>
            <a:ext cx="5347252" cy="584775"/>
          </a:xfrm>
          <a:prstGeom prst="rect">
            <a:avLst/>
          </a:prstGeom>
          <a:noFill/>
        </p:spPr>
        <p:txBody>
          <a:bodyPr wrap="square">
            <a:spAutoFit/>
          </a:bodyPr>
          <a:lstStyle/>
          <a:p>
            <a:pPr algn="ctr"/>
            <a:r>
              <a:rPr lang="en-US" sz="3200" b="1" dirty="0">
                <a:latin typeface="Century Gothic" panose="020B0502020202020204" pitchFamily="34" charset="0"/>
              </a:rPr>
              <a:t>PROBLEM DEFINITION</a:t>
            </a:r>
            <a:endParaRPr lang="en-IN" sz="3200" b="1" dirty="0">
              <a:latin typeface="Century Gothic" panose="020B0502020202020204" pitchFamily="34" charset="0"/>
            </a:endParaRPr>
          </a:p>
        </p:txBody>
      </p:sp>
      <p:sp>
        <p:nvSpPr>
          <p:cNvPr id="3" name="TextBox 2">
            <a:extLst>
              <a:ext uri="{FF2B5EF4-FFF2-40B4-BE49-F238E27FC236}">
                <a16:creationId xmlns:a16="http://schemas.microsoft.com/office/drawing/2014/main" id="{73A136D3-2EF4-4D73-B000-F516C04C30B9}"/>
              </a:ext>
            </a:extLst>
          </p:cNvPr>
          <p:cNvSpPr txBox="1"/>
          <p:nvPr/>
        </p:nvSpPr>
        <p:spPr>
          <a:xfrm>
            <a:off x="321675" y="2226366"/>
            <a:ext cx="10048461" cy="3416320"/>
          </a:xfrm>
          <a:prstGeom prst="rect">
            <a:avLst/>
          </a:prstGeom>
          <a:noFill/>
        </p:spPr>
        <p:txBody>
          <a:bodyPr wrap="square" rtlCol="0">
            <a:spAutoFit/>
          </a:bodyPr>
          <a:lstStyle/>
          <a:p>
            <a:pPr algn="ctr"/>
            <a:r>
              <a:rPr lang="en-US" sz="2400" i="0" dirty="0">
                <a:ln w="0"/>
                <a:effectLst>
                  <a:outerShdw blurRad="38100" dist="19050" dir="2700000" algn="tl" rotWithShape="0">
                    <a:schemeClr val="dk1">
                      <a:alpha val="40000"/>
                    </a:schemeClr>
                  </a:outerShdw>
                </a:effectLst>
                <a:latin typeface="Söhne"/>
              </a:rPr>
              <a:t>The problem that our project aims to address is the lack of interactive and immersive gaming experiences utilizing hand gesture recognition technology. Traditional games often rely on traditional input devices such as keyboard and mouse, which can limit the level of immersion and interaction for the users. Our project aims to overcome this limitation by utilizing hand gesture recognition technology to provide an interactive and immersive gaming experience for the users. By creating a Table Tennis game that can be controlled using hand gestures, we aim to demonstrate the potential of hand gesture recognition technology in the field of gaming</a:t>
            </a:r>
            <a:endParaRPr lang="en-IN"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982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4DC73-5A2D-41E6-81BB-0FF2BE266811}"/>
              </a:ext>
            </a:extLst>
          </p:cNvPr>
          <p:cNvSpPr txBox="1"/>
          <p:nvPr/>
        </p:nvSpPr>
        <p:spPr>
          <a:xfrm>
            <a:off x="2672278" y="1471361"/>
            <a:ext cx="5347252" cy="584775"/>
          </a:xfrm>
          <a:prstGeom prst="rect">
            <a:avLst/>
          </a:prstGeom>
          <a:noFill/>
        </p:spPr>
        <p:txBody>
          <a:bodyPr wrap="square">
            <a:spAutoFit/>
          </a:bodyPr>
          <a:lstStyle/>
          <a:p>
            <a:pPr algn="ctr"/>
            <a:r>
              <a:rPr lang="en-US" sz="3200" b="1" dirty="0">
                <a:latin typeface="Century Gothic" panose="020B0502020202020204" pitchFamily="34" charset="0"/>
              </a:rPr>
              <a:t>LITERATURE SURVEY</a:t>
            </a:r>
            <a:endParaRPr lang="en-IN" sz="3200" b="1" dirty="0">
              <a:latin typeface="Century Gothic" panose="020B0502020202020204" pitchFamily="34" charset="0"/>
            </a:endParaRPr>
          </a:p>
        </p:txBody>
      </p:sp>
      <p:sp>
        <p:nvSpPr>
          <p:cNvPr id="3" name="TextBox 2">
            <a:extLst>
              <a:ext uri="{FF2B5EF4-FFF2-40B4-BE49-F238E27FC236}">
                <a16:creationId xmlns:a16="http://schemas.microsoft.com/office/drawing/2014/main" id="{A4B31B42-250E-4CDE-98E9-0C9F72E0A4F6}"/>
              </a:ext>
            </a:extLst>
          </p:cNvPr>
          <p:cNvSpPr txBox="1"/>
          <p:nvPr/>
        </p:nvSpPr>
        <p:spPr>
          <a:xfrm>
            <a:off x="321674" y="2484784"/>
            <a:ext cx="10048461" cy="4154984"/>
          </a:xfrm>
          <a:prstGeom prst="rect">
            <a:avLst/>
          </a:prstGeom>
          <a:noFill/>
        </p:spPr>
        <p:txBody>
          <a:bodyPr wrap="square" rtlCol="0">
            <a:spAutoFit/>
          </a:bodyPr>
          <a:lstStyle/>
          <a:p>
            <a:pPr algn="ctr"/>
            <a:r>
              <a:rPr lang="en-US" sz="2400" i="0" dirty="0">
                <a:ln w="0"/>
                <a:effectLst>
                  <a:outerShdw blurRad="38100" dist="19050" dir="2700000" algn="tl" rotWithShape="0">
                    <a:schemeClr val="dk1">
                      <a:alpha val="40000"/>
                    </a:schemeClr>
                  </a:outerShdw>
                </a:effectLst>
                <a:latin typeface="Söhne"/>
              </a:rPr>
              <a:t>Hand gesture recognition is an active research area that has received significant attention in recent years. Various methods have been proposed for hand gesture recognition, including template matching, feature-based methods, and machine learning-based methods.</a:t>
            </a:r>
          </a:p>
          <a:p>
            <a:pPr algn="ctr"/>
            <a:endParaRPr lang="en-US" sz="2400" i="0" dirty="0">
              <a:ln w="0"/>
              <a:effectLst>
                <a:outerShdw blurRad="38100" dist="19050" dir="2700000" algn="tl" rotWithShape="0">
                  <a:schemeClr val="dk1">
                    <a:alpha val="40000"/>
                  </a:schemeClr>
                </a:outerShdw>
              </a:effectLst>
              <a:latin typeface="Söhne"/>
            </a:endParaRPr>
          </a:p>
          <a:p>
            <a:pPr algn="ctr"/>
            <a:r>
              <a:rPr lang="en-US" sz="2400" i="0" dirty="0">
                <a:ln w="0"/>
                <a:effectLst>
                  <a:outerShdw blurRad="38100" dist="19050" dir="2700000" algn="tl" rotWithShape="0">
                    <a:schemeClr val="dk1">
                      <a:alpha val="40000"/>
                    </a:schemeClr>
                  </a:outerShdw>
                </a:effectLst>
                <a:latin typeface="Söhne"/>
              </a:rPr>
              <a:t>Template matching methods involve comparing the hand gesture with a predefined template of the gesture. Feature-based methods use various features such as shape, size, and color of the hand gesture to recognize it. Machine learning-based methods use various algorithms such as Neural Networks, Random Forest and SVM to train a model to recognize hand gestures.</a:t>
            </a:r>
          </a:p>
        </p:txBody>
      </p:sp>
    </p:spTree>
    <p:extLst>
      <p:ext uri="{BB962C8B-B14F-4D97-AF65-F5344CB8AC3E}">
        <p14:creationId xmlns:p14="http://schemas.microsoft.com/office/powerpoint/2010/main" val="127053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00697F-89D3-4219-93D0-19FAFD91BE49}"/>
              </a:ext>
            </a:extLst>
          </p:cNvPr>
          <p:cNvSpPr txBox="1"/>
          <p:nvPr/>
        </p:nvSpPr>
        <p:spPr>
          <a:xfrm>
            <a:off x="321675" y="409683"/>
            <a:ext cx="10048461" cy="6740307"/>
          </a:xfrm>
          <a:prstGeom prst="rect">
            <a:avLst/>
          </a:prstGeom>
          <a:noFill/>
        </p:spPr>
        <p:txBody>
          <a:bodyPr wrap="square" rtlCol="0">
            <a:spAutoFit/>
          </a:bodyPr>
          <a:lstStyle/>
          <a:p>
            <a:pPr algn="ctr"/>
            <a:r>
              <a:rPr lang="en-US" sz="2400" b="0" i="0" dirty="0">
                <a:solidFill>
                  <a:srgbClr val="D1D5DB"/>
                </a:solidFill>
                <a:effectLst/>
                <a:latin typeface="Söhne"/>
              </a:rPr>
              <a:t>Recently, deep learning-based methods have been proposed for hand gesture recognition, which have shown superior performance compared to traditional methods. These methods use Convolutional Neural Networks (CNNs) to extract features from the hand gesture and use these features to recognize the gesture.</a:t>
            </a:r>
          </a:p>
          <a:p>
            <a:pPr algn="ctr"/>
            <a:endParaRPr lang="en-US" sz="2400" b="0" i="0" dirty="0">
              <a:solidFill>
                <a:srgbClr val="D1D5DB"/>
              </a:solidFill>
              <a:effectLst/>
              <a:latin typeface="Söhne"/>
            </a:endParaRPr>
          </a:p>
          <a:p>
            <a:pPr algn="ctr"/>
            <a:r>
              <a:rPr lang="en-US" sz="2400" b="0" i="0" dirty="0">
                <a:solidFill>
                  <a:srgbClr val="D1D5DB"/>
                </a:solidFill>
                <a:effectLst/>
                <a:latin typeface="Söhne"/>
              </a:rPr>
              <a:t>In the field of gaming, hand gesture recognition technology has been used to create interactive and immersive gaming experiences. Various hand gesture-based games have been proposed, including hand gesture-based piano games, hand gesture-based shooting games, and hand gesture-based racing games.</a:t>
            </a:r>
          </a:p>
          <a:p>
            <a:pPr algn="ctr"/>
            <a:endParaRPr lang="en-US" sz="2400" b="0" i="0" dirty="0">
              <a:solidFill>
                <a:srgbClr val="D1D5DB"/>
              </a:solidFill>
              <a:effectLst/>
              <a:latin typeface="Söhne"/>
            </a:endParaRPr>
          </a:p>
          <a:p>
            <a:pPr algn="ctr"/>
            <a:r>
              <a:rPr lang="en-US" sz="2400" b="0" i="0" dirty="0">
                <a:solidFill>
                  <a:srgbClr val="D1D5DB"/>
                </a:solidFill>
                <a:effectLst/>
                <a:latin typeface="Söhne"/>
              </a:rPr>
              <a:t>In this project, we propose to create a Table Tennis game that utilizes hand gesture recognition technology to provide an interactive and immersive gaming experience for the users. Our proposed system uses the OpenCV library for image processing and the cvzone library for hand tracking.</a:t>
            </a:r>
          </a:p>
          <a:p>
            <a:pPr algn="ctr"/>
            <a:endParaRPr lang="en-US" sz="2400" b="0" i="0" dirty="0">
              <a:solidFill>
                <a:srgbClr val="D1D5DB"/>
              </a:solidFill>
              <a:effectLst/>
              <a:latin typeface="Söhne"/>
            </a:endParaRPr>
          </a:p>
          <a:p>
            <a:pPr algn="ctr"/>
            <a:r>
              <a:rPr lang="en-US" sz="2400" b="0" i="0" dirty="0">
                <a:solidFill>
                  <a:srgbClr val="D1D5DB"/>
                </a:solidFill>
                <a:effectLst/>
                <a:latin typeface="Söhne"/>
              </a:rPr>
              <a:t>To the best of our knowledge, this is the second attempt to create a Table Tennis game that utilizes hand gesture recognition technology to provide an interactive and immersive gaming experience for the users.</a:t>
            </a:r>
          </a:p>
        </p:txBody>
      </p:sp>
    </p:spTree>
    <p:extLst>
      <p:ext uri="{BB962C8B-B14F-4D97-AF65-F5344CB8AC3E}">
        <p14:creationId xmlns:p14="http://schemas.microsoft.com/office/powerpoint/2010/main" val="400859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70BCE-56C6-4A65-B216-310E774EF890}"/>
              </a:ext>
            </a:extLst>
          </p:cNvPr>
          <p:cNvSpPr txBox="1"/>
          <p:nvPr/>
        </p:nvSpPr>
        <p:spPr>
          <a:xfrm>
            <a:off x="2672280" y="369"/>
            <a:ext cx="5347252" cy="1077218"/>
          </a:xfrm>
          <a:prstGeom prst="rect">
            <a:avLst/>
          </a:prstGeom>
          <a:noFill/>
        </p:spPr>
        <p:txBody>
          <a:bodyPr wrap="square">
            <a:spAutoFit/>
          </a:bodyPr>
          <a:lstStyle/>
          <a:p>
            <a:pPr algn="ctr"/>
            <a:r>
              <a:rPr lang="en-US" sz="3200" b="1" dirty="0">
                <a:latin typeface="Century Gothic" panose="020B0502020202020204" pitchFamily="34" charset="0"/>
              </a:rPr>
              <a:t>EXISTING SYSTEM AND DISADVANTAGES</a:t>
            </a:r>
            <a:endParaRPr lang="en-IN" sz="3200" b="1" dirty="0">
              <a:latin typeface="Century Gothic" panose="020B0502020202020204" pitchFamily="34" charset="0"/>
            </a:endParaRPr>
          </a:p>
        </p:txBody>
      </p:sp>
      <p:sp>
        <p:nvSpPr>
          <p:cNvPr id="3" name="TextBox 2">
            <a:extLst>
              <a:ext uri="{FF2B5EF4-FFF2-40B4-BE49-F238E27FC236}">
                <a16:creationId xmlns:a16="http://schemas.microsoft.com/office/drawing/2014/main" id="{9C8A1182-237F-48CA-A95D-A0946558122A}"/>
              </a:ext>
            </a:extLst>
          </p:cNvPr>
          <p:cNvSpPr txBox="1"/>
          <p:nvPr/>
        </p:nvSpPr>
        <p:spPr>
          <a:xfrm>
            <a:off x="212343" y="1259489"/>
            <a:ext cx="10048461" cy="6001643"/>
          </a:xfrm>
          <a:prstGeom prst="rect">
            <a:avLst/>
          </a:prstGeom>
          <a:noFill/>
        </p:spPr>
        <p:txBody>
          <a:bodyPr wrap="square" rtlCol="0">
            <a:spAutoFit/>
          </a:bodyPr>
          <a:lstStyle/>
          <a:p>
            <a:pPr algn="l"/>
            <a:r>
              <a:rPr lang="en-US" sz="2400" b="0" i="0" dirty="0">
                <a:solidFill>
                  <a:srgbClr val="D1D5DB"/>
                </a:solidFill>
                <a:effectLst/>
                <a:latin typeface="Söhne"/>
              </a:rPr>
              <a:t>Existing Systems:</a:t>
            </a:r>
          </a:p>
          <a:p>
            <a:pPr algn="l">
              <a:buFont typeface="Arial" panose="020B0604020202020204" pitchFamily="34" charset="0"/>
              <a:buChar char="•"/>
            </a:pPr>
            <a:r>
              <a:rPr lang="en-US" sz="2400" b="0" i="0" dirty="0">
                <a:solidFill>
                  <a:srgbClr val="D1D5DB"/>
                </a:solidFill>
                <a:effectLst/>
                <a:latin typeface="Söhne"/>
              </a:rPr>
              <a:t>Traditional Table Tennis games that are controlled using traditional input devices such as keyboard and mouse. These games lack the level of immersion and interaction that hand gesture recognition technology can provide.</a:t>
            </a:r>
          </a:p>
          <a:p>
            <a:pPr algn="l">
              <a:buFont typeface="Arial" panose="020B0604020202020204" pitchFamily="34" charset="0"/>
              <a:buChar char="•"/>
            </a:pPr>
            <a:r>
              <a:rPr lang="en-US" sz="2400" b="0" i="0" dirty="0">
                <a:solidFill>
                  <a:srgbClr val="D1D5DB"/>
                </a:solidFill>
                <a:effectLst/>
                <a:latin typeface="Söhne"/>
              </a:rPr>
              <a:t>Some existing games in the market that uses hand gesture recognition technology for controlling the movement of the racket but they are not as interactive and immersive as a table tennis game.</a:t>
            </a:r>
          </a:p>
          <a:p>
            <a:pPr algn="l">
              <a:buFont typeface="Arial" panose="020B0604020202020204" pitchFamily="34" charset="0"/>
              <a:buChar char="•"/>
            </a:pPr>
            <a:endParaRPr lang="en-US" sz="2400" b="0" i="0" dirty="0">
              <a:solidFill>
                <a:srgbClr val="D1D5DB"/>
              </a:solidFill>
              <a:effectLst/>
              <a:latin typeface="Söhne"/>
            </a:endParaRPr>
          </a:p>
          <a:p>
            <a:pPr algn="l"/>
            <a:r>
              <a:rPr lang="en-US" sz="2400" b="0" i="0" dirty="0">
                <a:solidFill>
                  <a:srgbClr val="D1D5DB"/>
                </a:solidFill>
                <a:effectLst/>
                <a:latin typeface="Söhne"/>
              </a:rPr>
              <a:t>Disadvantages:</a:t>
            </a:r>
          </a:p>
          <a:p>
            <a:pPr algn="l">
              <a:buFont typeface="Arial" panose="020B0604020202020204" pitchFamily="34" charset="0"/>
              <a:buChar char="•"/>
            </a:pPr>
            <a:r>
              <a:rPr lang="en-US" sz="2400" b="0" i="0" dirty="0">
                <a:solidFill>
                  <a:srgbClr val="D1D5DB"/>
                </a:solidFill>
                <a:effectLst/>
                <a:latin typeface="Söhne"/>
              </a:rPr>
              <a:t>Limited level of immersion and interaction for the users.</a:t>
            </a:r>
          </a:p>
          <a:p>
            <a:pPr algn="l">
              <a:buFont typeface="Arial" panose="020B0604020202020204" pitchFamily="34" charset="0"/>
              <a:buChar char="•"/>
            </a:pPr>
            <a:r>
              <a:rPr lang="en-US" sz="2400" b="0" i="0" dirty="0">
                <a:solidFill>
                  <a:srgbClr val="D1D5DB"/>
                </a:solidFill>
                <a:effectLst/>
                <a:latin typeface="Söhne"/>
              </a:rPr>
              <a:t>The use of traditional input devices can be tiring and may not provide a natural gaming experience.</a:t>
            </a:r>
          </a:p>
          <a:p>
            <a:pPr algn="l">
              <a:buFont typeface="Arial" panose="020B0604020202020204" pitchFamily="34" charset="0"/>
              <a:buChar char="•"/>
            </a:pPr>
            <a:r>
              <a:rPr lang="en-US" sz="2400" b="0" i="0" dirty="0">
                <a:solidFill>
                  <a:srgbClr val="D1D5DB"/>
                </a:solidFill>
                <a:effectLst/>
                <a:latin typeface="Söhne"/>
              </a:rPr>
              <a:t>Limited use of hand gesture recognition technology in the field of gaming.</a:t>
            </a:r>
          </a:p>
          <a:p>
            <a:pPr algn="l">
              <a:buFont typeface="Arial" panose="020B0604020202020204" pitchFamily="34" charset="0"/>
              <a:buChar char="•"/>
            </a:pPr>
            <a:r>
              <a:rPr lang="en-US" sz="2400" b="0" i="0" dirty="0">
                <a:solidFill>
                  <a:srgbClr val="D1D5DB"/>
                </a:solidFill>
                <a:effectLst/>
                <a:latin typeface="Söhne"/>
              </a:rPr>
              <a:t>Some existing hand gesture based table tennis games in the market may not provide the level of accuracy and precision required for a realistic gaming experience</a:t>
            </a:r>
          </a:p>
        </p:txBody>
      </p:sp>
    </p:spTree>
    <p:extLst>
      <p:ext uri="{BB962C8B-B14F-4D97-AF65-F5344CB8AC3E}">
        <p14:creationId xmlns:p14="http://schemas.microsoft.com/office/powerpoint/2010/main" val="123425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25B855-6603-4273-8C75-104904CC7762}"/>
              </a:ext>
            </a:extLst>
          </p:cNvPr>
          <p:cNvSpPr txBox="1"/>
          <p:nvPr/>
        </p:nvSpPr>
        <p:spPr>
          <a:xfrm>
            <a:off x="2672280" y="99761"/>
            <a:ext cx="5347252" cy="1077218"/>
          </a:xfrm>
          <a:prstGeom prst="rect">
            <a:avLst/>
          </a:prstGeom>
          <a:noFill/>
        </p:spPr>
        <p:txBody>
          <a:bodyPr wrap="square">
            <a:spAutoFit/>
          </a:bodyPr>
          <a:lstStyle/>
          <a:p>
            <a:pPr algn="ctr"/>
            <a:r>
              <a:rPr lang="en-US" sz="3200" b="1" dirty="0">
                <a:latin typeface="Century Gothic" panose="020B0502020202020204" pitchFamily="34" charset="0"/>
              </a:rPr>
              <a:t>PROPOSED SYSTEM AND ADVANTAGES</a:t>
            </a:r>
            <a:endParaRPr lang="en-IN" sz="3200" b="1" dirty="0">
              <a:latin typeface="Century Gothic" panose="020B0502020202020204" pitchFamily="34" charset="0"/>
            </a:endParaRPr>
          </a:p>
        </p:txBody>
      </p:sp>
    </p:spTree>
    <p:extLst>
      <p:ext uri="{BB962C8B-B14F-4D97-AF65-F5344CB8AC3E}">
        <p14:creationId xmlns:p14="http://schemas.microsoft.com/office/powerpoint/2010/main" val="247293399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204</TotalTime>
  <Words>826</Words>
  <Application>Microsoft Office PowerPoint</Application>
  <PresentationFormat>Custom</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Söhne</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ramamoorthy</dc:creator>
  <cp:lastModifiedBy>Dharshan Rithvik</cp:lastModifiedBy>
  <cp:revision>6</cp:revision>
  <dcterms:created xsi:type="dcterms:W3CDTF">2023-01-06T03:50:50Z</dcterms:created>
  <dcterms:modified xsi:type="dcterms:W3CDTF">2023-01-24T13:06:27Z</dcterms:modified>
</cp:coreProperties>
</file>