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6" r:id="rId5"/>
    <p:sldId id="256" r:id="rId6"/>
    <p:sldId id="257" r:id="rId7"/>
    <p:sldId id="258" r:id="rId8"/>
    <p:sldId id="274" r:id="rId9"/>
    <p:sldId id="275" r:id="rId10"/>
    <p:sldId id="276" r:id="rId11"/>
    <p:sldId id="259" r:id="rId12"/>
    <p:sldId id="26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274" autoAdjust="0"/>
  </p:normalViewPr>
  <p:slideViewPr>
    <p:cSldViewPr snapToGrid="0" showGuides="1">
      <p:cViewPr varScale="1">
        <p:scale>
          <a:sx n="82" d="100"/>
          <a:sy n="82" d="100"/>
        </p:scale>
        <p:origin x="710"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12.09.2023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p:txBody>
          <a:bodyPr/>
          <a:lstStyle/>
          <a:p>
            <a:r>
              <a:rPr lang="en-US" sz="5000" dirty="0"/>
              <a:t>Table Tennis Using Hand Gesture</a:t>
            </a:r>
            <a:endParaRPr lang="ru-RU" sz="5000"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p:txBody>
          <a:bodyPr/>
          <a:lstStyle/>
          <a:p>
            <a:r>
              <a:rPr lang="en-US" dirty="0"/>
              <a:t>Game Designing</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5096662"/>
            <a:ext cx="5138680" cy="949829"/>
          </a:xfrm>
        </p:spPr>
        <p:txBody>
          <a:bodyPr/>
          <a:lstStyle/>
          <a:p>
            <a:r>
              <a:rPr lang="en-US" dirty="0"/>
              <a:t>Dharshan R E 21113049</a:t>
            </a:r>
          </a:p>
          <a:p>
            <a:r>
              <a:rPr lang="en-US" dirty="0"/>
              <a:t>Harish Jayaram S S 2113050</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lstStyle/>
          <a:p>
            <a:r>
              <a:rPr lang="en-US" dirty="0"/>
              <a:t>Introduction</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2" name="Subtitle 4">
            <a:extLst>
              <a:ext uri="{FF2B5EF4-FFF2-40B4-BE49-F238E27FC236}">
                <a16:creationId xmlns:a16="http://schemas.microsoft.com/office/drawing/2014/main" id="{E3D22F78-7F28-4F9D-74DD-EDA85EE35A32}"/>
              </a:ext>
            </a:extLst>
          </p:cNvPr>
          <p:cNvSpPr txBox="1">
            <a:spLocks/>
          </p:cNvSpPr>
          <p:nvPr/>
        </p:nvSpPr>
        <p:spPr>
          <a:xfrm>
            <a:off x="838200" y="1762279"/>
            <a:ext cx="7361652" cy="4302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a:ln>
                  <a:solidFill>
                    <a:schemeClr val="bg2"/>
                  </a:solidFill>
                </a:ln>
                <a:solidFill>
                  <a:schemeClr val="bg2">
                    <a:lumMod val="75000"/>
                  </a:schemeClr>
                </a:solidFill>
              </a:rPr>
              <a:t>We extend a warm welcome to game Table Tennis using Hand Gesture. Our foremost goal is to fabricate a captivating and pulsating game by exploiting the potential of manual gesture identification technology. Our software utilizes webcam feeds, monitoring user's hands in real-time which steers rackets on-screen via their gestures; the ultimate aim being that users stop balls from passing through them unimpeded. OpenCV library has been implemented for image processing while cvzone serves as our tracking platform - ultimately this amalgamation leads us closer towards an immersive gaming experience with depth unlike any other.</a:t>
            </a:r>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Wooden view desk on ocean's shore">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2"/>
          <a:srcRect l="21675" r="32054" b="10380"/>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sz="3000" dirty="0"/>
              <a:t>Goals and Motivation</a:t>
            </a:r>
            <a:endParaRPr lang="ru-RU" sz="3000" dirty="0"/>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186197" y="2149249"/>
            <a:ext cx="5272014" cy="3648520"/>
          </a:xfrm>
        </p:spPr>
        <p:txBody>
          <a:bodyPr>
            <a:normAutofit/>
          </a:bodyPr>
          <a:lstStyle/>
          <a:p>
            <a:r>
              <a:rPr lang="en-US" dirty="0"/>
              <a:t>Goals:</a:t>
            </a:r>
          </a:p>
          <a:p>
            <a:r>
              <a:rPr lang="en-US" dirty="0"/>
              <a:t>To revolutionize the gaming experience by integrating hand gesture recognition technology into a Table Tennis game.</a:t>
            </a:r>
          </a:p>
          <a:p>
            <a:r>
              <a:rPr lang="en-US" dirty="0"/>
              <a:t>The ultimate goal of this project is to showcase the capabilities of hand gesture recognition technology in the field of gaming and its potential to create new and exciting gaming experiences.</a:t>
            </a:r>
          </a:p>
          <a:p>
            <a:r>
              <a:rPr lang="en-US" dirty="0"/>
              <a:t>And to provide an immersive gaming experience for the users.</a:t>
            </a:r>
          </a:p>
          <a:p>
            <a:r>
              <a:rPr lang="en-US" dirty="0"/>
              <a:t>Motivation:</a:t>
            </a:r>
          </a:p>
          <a:p>
            <a:r>
              <a:rPr lang="en-US" dirty="0"/>
              <a:t>The inspiration behind this project is the increasing interest in hand gesture recognition technology and its potential to bring a new level of interactivity to the gaming industry.</a:t>
            </a:r>
          </a:p>
          <a:p>
            <a:r>
              <a:rPr lang="en-US" dirty="0"/>
              <a:t>The project's aspiration is to provide a fun and unique way for users to interact with the game by using their hand movements, making the game more intuitive and engaging.</a:t>
            </a:r>
          </a:p>
          <a:p>
            <a:endParaRPr lang="en-US"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Problem Definition</a:t>
            </a:r>
            <a:endParaRPr lang="ru-RU" dirty="0"/>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
        <p:nvSpPr>
          <p:cNvPr id="12" name="Text Placeholder 23">
            <a:extLst>
              <a:ext uri="{FF2B5EF4-FFF2-40B4-BE49-F238E27FC236}">
                <a16:creationId xmlns:a16="http://schemas.microsoft.com/office/drawing/2014/main" id="{3134B093-4B96-BFC9-FE51-42804AA33056}"/>
              </a:ext>
            </a:extLst>
          </p:cNvPr>
          <p:cNvSpPr txBox="1">
            <a:spLocks/>
          </p:cNvSpPr>
          <p:nvPr/>
        </p:nvSpPr>
        <p:spPr>
          <a:xfrm>
            <a:off x="812290" y="2346888"/>
            <a:ext cx="7633089" cy="701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Lack of natural and intuitive control for this player</a:t>
            </a:r>
          </a:p>
          <a:p>
            <a:r>
              <a:rPr lang="en-US" dirty="0"/>
              <a:t>Limitations in replicating the physical movements of a real table </a:t>
            </a:r>
          </a:p>
          <a:p>
            <a:r>
              <a:rPr lang="en-US" dirty="0"/>
              <a:t>tennis player.</a:t>
            </a:r>
          </a:p>
          <a:p>
            <a:r>
              <a:rPr lang="en-US" dirty="0"/>
              <a:t>Inaccurate representation of player’s intent and skill level.</a:t>
            </a:r>
          </a:p>
          <a:p>
            <a:r>
              <a:rPr lang="en-US" dirty="0"/>
              <a:t>Decreased player engagement and enjoyment</a:t>
            </a:r>
          </a:p>
          <a:p>
            <a:r>
              <a:rPr lang="en-US" dirty="0"/>
              <a:t>Potential hindrance to the growth and development of the game</a:t>
            </a:r>
          </a:p>
          <a:p>
            <a:r>
              <a:rPr lang="en-US" dirty="0"/>
              <a:t>Lack of access to coaching and guidance for learning table tennis</a:t>
            </a:r>
          </a:p>
          <a:p>
            <a:r>
              <a:rPr lang="en-US" dirty="0"/>
              <a:t>Difficulty in finding a coach or someone experienced to play with</a:t>
            </a:r>
          </a:p>
          <a:p>
            <a:r>
              <a:rPr lang="en-US" dirty="0"/>
              <a:t>The need for software that can perform the job of a coach and provide recommendations for improvement</a:t>
            </a:r>
          </a:p>
          <a:p>
            <a:endParaRPr lang="en-US" dirty="0"/>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0AE852-43CE-A7BB-182F-5A8951B8CAA3}"/>
              </a:ext>
            </a:extLst>
          </p:cNvPr>
          <p:cNvSpPr>
            <a:spLocks noGrp="1"/>
          </p:cNvSpPr>
          <p:nvPr>
            <p:ph type="ctrTitle"/>
          </p:nvPr>
        </p:nvSpPr>
        <p:spPr/>
        <p:txBody>
          <a:bodyPr/>
          <a:lstStyle/>
          <a:p>
            <a:r>
              <a:rPr lang="en-IN" dirty="0"/>
              <a:t>Objective</a:t>
            </a:r>
          </a:p>
        </p:txBody>
      </p:sp>
      <p:sp>
        <p:nvSpPr>
          <p:cNvPr id="4" name="Subtitle 3">
            <a:extLst>
              <a:ext uri="{FF2B5EF4-FFF2-40B4-BE49-F238E27FC236}">
                <a16:creationId xmlns:a16="http://schemas.microsoft.com/office/drawing/2014/main" id="{7A246FBD-1754-B3FB-D73A-A598382220F4}"/>
              </a:ext>
            </a:extLst>
          </p:cNvPr>
          <p:cNvSpPr>
            <a:spLocks noGrp="1"/>
          </p:cNvSpPr>
          <p:nvPr>
            <p:ph type="subTitle" idx="1"/>
          </p:nvPr>
        </p:nvSpPr>
        <p:spPr>
          <a:xfrm>
            <a:off x="795772" y="1877051"/>
            <a:ext cx="7741738" cy="496223"/>
          </a:xfrm>
        </p:spPr>
        <p:txBody>
          <a:bodyPr>
            <a:noAutofit/>
          </a:bodyPr>
          <a:lstStyle/>
          <a:p>
            <a:r>
              <a:rPr lang="en-US" sz="2000" dirty="0"/>
              <a:t>Controls the bats on the screen using hand gesture in multiplayer</a:t>
            </a:r>
          </a:p>
          <a:p>
            <a:r>
              <a:rPr lang="en-US" sz="2000" dirty="0"/>
              <a:t>Hit the ball back using computer-controlled AI bat in one side</a:t>
            </a:r>
          </a:p>
          <a:p>
            <a:r>
              <a:rPr lang="en-US" sz="2000" dirty="0"/>
              <a:t>Compete against the computer AI to achieve the highest score.</a:t>
            </a:r>
          </a:p>
          <a:p>
            <a:r>
              <a:rPr lang="en-US" sz="2000" dirty="0"/>
              <a:t>Aim to score points by strategically hitting the ball past the computer’s bat and onto the other side of the screen.</a:t>
            </a:r>
          </a:p>
          <a:p>
            <a:r>
              <a:rPr lang="en-US" sz="2000" dirty="0"/>
              <a:t>Direction of the ball depends on our hand movement</a:t>
            </a:r>
          </a:p>
        </p:txBody>
      </p:sp>
      <p:sp>
        <p:nvSpPr>
          <p:cNvPr id="6" name="Slide Number Placeholder 5">
            <a:extLst>
              <a:ext uri="{FF2B5EF4-FFF2-40B4-BE49-F238E27FC236}">
                <a16:creationId xmlns:a16="http://schemas.microsoft.com/office/drawing/2014/main" id="{8B66F9CD-2225-7392-EC54-D4F4EBE52B87}"/>
              </a:ext>
            </a:extLst>
          </p:cNvPr>
          <p:cNvSpPr>
            <a:spLocks noGrp="1"/>
          </p:cNvSpPr>
          <p:nvPr>
            <p:ph type="sldNum" sz="quarter" idx="12"/>
          </p:nvPr>
        </p:nvSpPr>
        <p:spPr/>
        <p:txBody>
          <a:bodyPr/>
          <a:lstStyle/>
          <a:p>
            <a:fld id="{D495E168-DA5E-4888-8D8A-92B118324C14}" type="slidenum">
              <a:rPr lang="ru-RU" smtClean="0"/>
              <a:t>5</a:t>
            </a:fld>
            <a:endParaRPr lang="ru-RU" dirty="0"/>
          </a:p>
        </p:txBody>
      </p:sp>
    </p:spTree>
    <p:extLst>
      <p:ext uri="{BB962C8B-B14F-4D97-AF65-F5344CB8AC3E}">
        <p14:creationId xmlns:p14="http://schemas.microsoft.com/office/powerpoint/2010/main" val="301975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7EE299-72E5-4CC2-9D71-BF2C6BF22F92}"/>
              </a:ext>
            </a:extLst>
          </p:cNvPr>
          <p:cNvSpPr>
            <a:spLocks noGrp="1"/>
          </p:cNvSpPr>
          <p:nvPr>
            <p:ph type="ctrTitle"/>
          </p:nvPr>
        </p:nvSpPr>
        <p:spPr/>
        <p:txBody>
          <a:bodyPr/>
          <a:lstStyle/>
          <a:p>
            <a:r>
              <a:rPr lang="en-IN" dirty="0"/>
              <a:t>Proposed System/Work</a:t>
            </a:r>
          </a:p>
        </p:txBody>
      </p:sp>
      <p:sp>
        <p:nvSpPr>
          <p:cNvPr id="4" name="Subtitle 3">
            <a:extLst>
              <a:ext uri="{FF2B5EF4-FFF2-40B4-BE49-F238E27FC236}">
                <a16:creationId xmlns:a16="http://schemas.microsoft.com/office/drawing/2014/main" id="{D8542B0B-7835-6BDC-5093-C79C25F6E4D6}"/>
              </a:ext>
            </a:extLst>
          </p:cNvPr>
          <p:cNvSpPr>
            <a:spLocks noGrp="1"/>
          </p:cNvSpPr>
          <p:nvPr>
            <p:ph type="subTitle" idx="1"/>
          </p:nvPr>
        </p:nvSpPr>
        <p:spPr>
          <a:xfrm>
            <a:off x="795772" y="1877051"/>
            <a:ext cx="11156742" cy="496223"/>
          </a:xfrm>
        </p:spPr>
        <p:txBody>
          <a:bodyPr>
            <a:noAutofit/>
          </a:bodyPr>
          <a:lstStyle/>
          <a:p>
            <a:r>
              <a:rPr lang="en-US" sz="2000" dirty="0">
                <a:latin typeface="Times New Roman" panose="02020603050405020304" pitchFamily="18" charset="0"/>
                <a:cs typeface="Times New Roman" panose="02020603050405020304" pitchFamily="18" charset="0"/>
              </a:rPr>
              <a:t>In this project, we are going to create a Table Tennis game.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and track hand movements using a camera or sensor.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 the hand gesture into specific commands for the game Transmit the commands to the game engine.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the game state based on the commands received.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Continuously monitor hand gesture and update the game accordingly.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 the updated game state on the screen.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would involve machine learning techniques to recognize different hand gesture and map them to specific commands for the game. The system would also require a robust camera </a:t>
            </a:r>
            <a:r>
              <a:rPr lang="en-US" sz="2000" dirty="0">
                <a:solidFill>
                  <a:schemeClr val="tx1"/>
                </a:solidFill>
                <a:latin typeface="Times New Roman" panose="02020603050405020304" pitchFamily="18" charset="0"/>
                <a:cs typeface="Times New Roman" panose="02020603050405020304" pitchFamily="18" charset="0"/>
              </a:rPr>
              <a:t>or sensor to </a:t>
            </a:r>
            <a:r>
              <a:rPr lang="en-US" sz="2000" dirty="0">
                <a:latin typeface="Times New Roman" panose="02020603050405020304" pitchFamily="18" charset="0"/>
                <a:cs typeface="Times New Roman" panose="02020603050405020304" pitchFamily="18" charset="0"/>
              </a:rPr>
              <a:t>accurately track hand movements in real-time.</a:t>
            </a:r>
          </a:p>
        </p:txBody>
      </p:sp>
      <p:sp>
        <p:nvSpPr>
          <p:cNvPr id="6" name="Slide Number Placeholder 5">
            <a:extLst>
              <a:ext uri="{FF2B5EF4-FFF2-40B4-BE49-F238E27FC236}">
                <a16:creationId xmlns:a16="http://schemas.microsoft.com/office/drawing/2014/main" id="{6D4E18D8-5EC2-2321-BB86-26AF4301D2B3}"/>
              </a:ext>
            </a:extLst>
          </p:cNvPr>
          <p:cNvSpPr>
            <a:spLocks noGrp="1"/>
          </p:cNvSpPr>
          <p:nvPr>
            <p:ph type="sldNum" sz="quarter" idx="12"/>
          </p:nvPr>
        </p:nvSpPr>
        <p:spPr/>
        <p:txBody>
          <a:bodyPr/>
          <a:lstStyle/>
          <a:p>
            <a:fld id="{D495E168-DA5E-4888-8D8A-92B118324C14}" type="slidenum">
              <a:rPr lang="ru-RU" smtClean="0"/>
              <a:t>6</a:t>
            </a:fld>
            <a:endParaRPr lang="ru-RU" dirty="0"/>
          </a:p>
        </p:txBody>
      </p:sp>
    </p:spTree>
    <p:extLst>
      <p:ext uri="{BB962C8B-B14F-4D97-AF65-F5344CB8AC3E}">
        <p14:creationId xmlns:p14="http://schemas.microsoft.com/office/powerpoint/2010/main" val="36230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FFEB-ABE6-7A71-D364-5114C69A3AC7}"/>
              </a:ext>
            </a:extLst>
          </p:cNvPr>
          <p:cNvSpPr>
            <a:spLocks noGrp="1"/>
          </p:cNvSpPr>
          <p:nvPr>
            <p:ph type="ctrTitle"/>
          </p:nvPr>
        </p:nvSpPr>
        <p:spPr/>
        <p:txBody>
          <a:bodyPr/>
          <a:lstStyle/>
          <a:p>
            <a:r>
              <a:rPr lang="en-US" altLang="en-US" dirty="0">
                <a:latin typeface="Times New Roman" panose="02020603050405020304" pitchFamily="18" charset="0"/>
                <a:cs typeface="Times New Roman" panose="02020603050405020304" pitchFamily="18" charset="0"/>
              </a:rPr>
              <a:t>Modular Description</a:t>
            </a:r>
            <a:endParaRPr lang="en-IN" dirty="0"/>
          </a:p>
        </p:txBody>
      </p:sp>
      <p:sp>
        <p:nvSpPr>
          <p:cNvPr id="3" name="Subtitle 2">
            <a:extLst>
              <a:ext uri="{FF2B5EF4-FFF2-40B4-BE49-F238E27FC236}">
                <a16:creationId xmlns:a16="http://schemas.microsoft.com/office/drawing/2014/main" id="{87B617D6-FC55-1FBB-F358-CE8306D5E10F}"/>
              </a:ext>
            </a:extLst>
          </p:cNvPr>
          <p:cNvSpPr>
            <a:spLocks noGrp="1"/>
          </p:cNvSpPr>
          <p:nvPr>
            <p:ph type="subTitle" idx="1"/>
          </p:nvPr>
        </p:nvSpPr>
        <p:spPr>
          <a:xfrm>
            <a:off x="795772" y="1877051"/>
            <a:ext cx="11167628" cy="496223"/>
          </a:xfrm>
        </p:spPr>
        <p:txBody>
          <a:bodyPr>
            <a:noAutofit/>
          </a:bodyPr>
          <a:lstStyle/>
          <a:p>
            <a:r>
              <a:rPr lang="en-US" sz="1500" dirty="0"/>
              <a:t>GUI</a:t>
            </a:r>
          </a:p>
          <a:p>
            <a:r>
              <a:rPr lang="en-US" sz="1500" dirty="0"/>
              <a:t>GUI in simple terms is an interface for creating video games, Handles graphics, sound, user input, networking, API, and easy to learn</a:t>
            </a:r>
          </a:p>
          <a:p>
            <a:r>
              <a:rPr lang="en-US" sz="1500" dirty="0"/>
              <a:t>GUI Imports</a:t>
            </a:r>
          </a:p>
          <a:p>
            <a:r>
              <a:rPr lang="en-US" sz="1500" dirty="0"/>
              <a:t>GUI imports are used for importing the images, and audio files, and it is processed to make the interface more colorful.</a:t>
            </a:r>
          </a:p>
          <a:p>
            <a:r>
              <a:rPr lang="en-US" sz="1500" dirty="0"/>
              <a:t>Pygame Programs</a:t>
            </a:r>
          </a:p>
          <a:p>
            <a:r>
              <a:rPr lang="en-US" sz="1500" dirty="0"/>
              <a:t>It provides constants and events, including key and mouse events, video modes, and color values.</a:t>
            </a:r>
          </a:p>
          <a:p>
            <a:r>
              <a:rPr lang="en-US" sz="1500" dirty="0"/>
              <a:t>Image Processing</a:t>
            </a:r>
          </a:p>
          <a:p>
            <a:r>
              <a:rPr lang="en-US" sz="1500" dirty="0"/>
              <a:t>This is a computer vision library that provides tools for image and video processing and it is used to capture video from the camera and overlay images onto the video feed.</a:t>
            </a:r>
          </a:p>
          <a:p>
            <a:endParaRPr lang="en-US" sz="1500" dirty="0"/>
          </a:p>
          <a:p>
            <a:r>
              <a:rPr lang="en-US" sz="1500" dirty="0"/>
              <a:t>Hand Tracking</a:t>
            </a:r>
          </a:p>
          <a:p>
            <a:r>
              <a:rPr lang="en-US" sz="1500" dirty="0"/>
              <a:t>The hand tracking module is a third-party library built on top of OpenCV and  Mediapipe that provides tools for hand detection and tracking in real-time video feeds.</a:t>
            </a:r>
          </a:p>
        </p:txBody>
      </p:sp>
      <p:sp>
        <p:nvSpPr>
          <p:cNvPr id="5" name="Slide Number Placeholder 4">
            <a:extLst>
              <a:ext uri="{FF2B5EF4-FFF2-40B4-BE49-F238E27FC236}">
                <a16:creationId xmlns:a16="http://schemas.microsoft.com/office/drawing/2014/main" id="{5C86C533-2FA7-82BE-ED06-762AFAD8FBF2}"/>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363859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0864" y="108254"/>
            <a:ext cx="10515600" cy="676275"/>
          </a:xfrm>
        </p:spPr>
        <p:txBody>
          <a:bodyPr/>
          <a:lstStyle/>
          <a:p>
            <a:r>
              <a:rPr lang="en-US" dirty="0"/>
              <a:t>Architecture Diagram</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Lorem ipsum dolor sit amet, consectetuer adipiscing elit.</a:t>
            </a:r>
            <a:br>
              <a:rPr lang="en-US" dirty="0"/>
            </a:br>
            <a:r>
              <a:rPr lang="en-US" dirty="0"/>
              <a:t>Maecenas porttitor congue massa</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a:t>SECTION 1 TITLE</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a:t>SECTION 2 TITLE</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a:bodyPr>
          <a:lstStyle/>
          <a:p>
            <a:r>
              <a:rPr lang="en-US" dirty="0"/>
              <a:t>Lorem ipsum dolor sit amet, consectetuer adipiscing elit. Maecenas porttitor congue massa.</a:t>
            </a:r>
          </a:p>
          <a:p>
            <a:r>
              <a:rPr lang="en-US" dirty="0"/>
              <a:t>Nunc viverra imperdiet enim. Fusce est. Vivamus</a:t>
            </a:r>
            <a:br>
              <a:rPr lang="en-US" dirty="0"/>
            </a:br>
            <a:r>
              <a:rPr lang="en-US" dirty="0"/>
              <a:t>a tellus.</a:t>
            </a:r>
          </a:p>
          <a:p>
            <a:r>
              <a:rPr lang="en-US" dirty="0"/>
              <a:t>Pellentesque habitant morbi tristique senectus et netus et malesuada fames ac turpis egestas. Proin pharetra nonummy pede. Mauris et orci.</a:t>
            </a:r>
          </a:p>
          <a:p>
            <a:endParaRPr lang="ru-RU" dirty="0"/>
          </a:p>
        </p:txBody>
      </p:sp>
      <p:sp>
        <p:nvSpPr>
          <p:cNvPr id="4" name="Footer Placeholder 3">
            <a:extLst>
              <a:ext uri="{FF2B5EF4-FFF2-40B4-BE49-F238E27FC236}">
                <a16:creationId xmlns:a16="http://schemas.microsoft.com/office/drawing/2014/main"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pic>
        <p:nvPicPr>
          <p:cNvPr id="9" name="Picture 8">
            <a:extLst>
              <a:ext uri="{FF2B5EF4-FFF2-40B4-BE49-F238E27FC236}">
                <a16:creationId xmlns:a16="http://schemas.microsoft.com/office/drawing/2014/main" id="{E5393F36-CAE5-6FDD-7F28-A8137893661A}"/>
              </a:ext>
            </a:extLst>
          </p:cNvPr>
          <p:cNvPicPr>
            <a:picLocks noChangeAspect="1"/>
          </p:cNvPicPr>
          <p:nvPr/>
        </p:nvPicPr>
        <p:blipFill>
          <a:blip r:embed="rId2"/>
          <a:stretch>
            <a:fillRect/>
          </a:stretch>
        </p:blipFill>
        <p:spPr>
          <a:xfrm>
            <a:off x="124051" y="945501"/>
            <a:ext cx="10105770" cy="5473959"/>
          </a:xfrm>
          <a:prstGeom prst="rect">
            <a:avLst/>
          </a:prstGeom>
        </p:spPr>
      </p:pic>
    </p:spTree>
    <p:extLst>
      <p:ext uri="{BB962C8B-B14F-4D97-AF65-F5344CB8AC3E}">
        <p14:creationId xmlns:p14="http://schemas.microsoft.com/office/powerpoint/2010/main" val="395350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14944" y="2081988"/>
            <a:ext cx="5399098" cy="524711"/>
          </a:xfrm>
        </p:spPr>
        <p:txBody>
          <a:bodyPr/>
          <a:lstStyle/>
          <a:p>
            <a:r>
              <a:rPr lang="en-US" dirty="0"/>
              <a:t>Dharshan R E</a:t>
            </a:r>
          </a:p>
          <a:p>
            <a:r>
              <a:rPr lang="en-US" dirty="0"/>
              <a:t>Harish Jayaram S S</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24</TotalTime>
  <Words>820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Times New Roman</vt:lpstr>
      <vt:lpstr>Office Theme</vt:lpstr>
      <vt:lpstr>Table Tennis Using Hand Gesture</vt:lpstr>
      <vt:lpstr>Introduction</vt:lpstr>
      <vt:lpstr>Goals and Motivation</vt:lpstr>
      <vt:lpstr>Problem Definition</vt:lpstr>
      <vt:lpstr>Objective</vt:lpstr>
      <vt:lpstr>Proposed System/Work</vt:lpstr>
      <vt:lpstr>Modular Description</vt:lpstr>
      <vt:lpstr>Architecture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Tennis Using Hand Gesture</dc:title>
  <dc:creator>Dharshan Rithvik</dc:creator>
  <cp:lastModifiedBy>Dharshan Rithvik</cp:lastModifiedBy>
  <cp:revision>16</cp:revision>
  <dcterms:created xsi:type="dcterms:W3CDTF">2023-09-12T06:15:48Z</dcterms:created>
  <dcterms:modified xsi:type="dcterms:W3CDTF">2023-09-12T07:19:22Z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