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harshanacdharshanac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humita1214/TNSDC-Generative-AI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Dharshana2210/TNSDC---Generative--A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13490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200" y="283481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6500" y="526691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2257423"/>
            <a:ext cx="10820400" cy="278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br>
              <a:rPr lang="en-IN" sz="3600" spc="15" dirty="0"/>
            </a:br>
            <a:r>
              <a:rPr lang="en-IN" sz="2400" spc="15" dirty="0"/>
              <a:t>PRESENTED BY : DHARSHANA C</a:t>
            </a:r>
            <a:br>
              <a:rPr lang="en-IN" sz="2400" spc="15" dirty="0"/>
            </a:br>
            <a:r>
              <a:rPr lang="en-IN" sz="2400" spc="15" dirty="0"/>
              <a:t>REG NO : 813821205009</a:t>
            </a:r>
            <a:br>
              <a:rPr lang="en-IN" sz="2400" spc="15" dirty="0"/>
            </a:br>
            <a:r>
              <a:rPr lang="en-IN" sz="2400" spc="15" dirty="0"/>
              <a:t>DEPT : INFORMATION TECHNOLOGY</a:t>
            </a:r>
            <a:br>
              <a:rPr lang="en-IN" sz="2400" spc="15" dirty="0"/>
            </a:br>
            <a:r>
              <a:rPr lang="en-IN" sz="2400" spc="15" dirty="0"/>
              <a:t>COLLEGE : SARANATHAN COLLEGE OF ENGINEERING</a:t>
            </a:r>
            <a:br>
              <a:rPr lang="en-IN" sz="2400" spc="15" dirty="0"/>
            </a:br>
            <a:r>
              <a:rPr lang="en-IN" sz="2400" spc="15" dirty="0"/>
              <a:t>NM ID : </a:t>
            </a:r>
            <a:r>
              <a:rPr lang="en-IN" sz="2400" spc="15" dirty="0">
                <a:hlinkClick r:id="rId2"/>
              </a:rPr>
              <a:t>dharshanacdharshanac@gmail.com</a:t>
            </a:r>
            <a:br>
              <a:rPr lang="en-IN" sz="2400" spc="15" dirty="0"/>
            </a:br>
            <a:r>
              <a:rPr lang="en-IN" sz="2400" spc="15" dirty="0"/>
              <a:t>            (au813821205009)</a:t>
            </a:r>
            <a:endParaRPr sz="24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3886200" y="636049"/>
            <a:ext cx="660082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i="0" dirty="0">
                <a:effectLst/>
                <a:latin typeface="Söhne"/>
              </a:rPr>
              <a:t>Enhancing Rainfall Prediction Accuracy Through Machine Learning</a:t>
            </a:r>
            <a:endParaRPr sz="3200" b="1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457200" y="5642979"/>
            <a:ext cx="3653746" cy="5398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IN" sz="16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</a:t>
            </a:r>
            <a:r>
              <a:rPr lang="it-IT" sz="1600" dirty="0">
                <a:hlinkClick r:id="rId4"/>
              </a:rPr>
              <a:t>Dharshana2210/TNSDC---Generative--AI (github.com)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4" y="1237762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816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 PRESENTED BY : DHARSHANA C REG NO : 813821205009 DEPT : INFORMATION TECHNOLOGY COLLEGE : SARANATHAN COLLEGE OF ENGINEERING NM ID : dharshanacdharshanac@gmail.com             (au813821205009)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DHARSHANA C</cp:lastModifiedBy>
  <cp:revision>9</cp:revision>
  <dcterms:created xsi:type="dcterms:W3CDTF">2024-04-02T13:42:28Z</dcterms:created>
  <dcterms:modified xsi:type="dcterms:W3CDTF">2024-04-05T06:12:18Z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