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mita1214/TNSDC-Generative-AI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Dharshana2210/TNSDC---Generative--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00400" y="2257423"/>
            <a:ext cx="77724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4800" spc="15" dirty="0" err="1"/>
              <a:t>Dharshana</a:t>
            </a:r>
            <a:r>
              <a:rPr lang="en-IN" sz="4800" spc="15" dirty="0"/>
              <a:t> C</a:t>
            </a:r>
            <a:br>
              <a:rPr lang="en-IN" sz="4800" spc="15" dirty="0"/>
            </a:br>
            <a:r>
              <a:rPr lang="en-IN" sz="3600" spc="15" dirty="0"/>
              <a:t>813821205009</a:t>
            </a:r>
            <a:br>
              <a:rPr lang="en-IN" sz="3600" spc="15" dirty="0"/>
            </a:b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00800" y="4124156"/>
            <a:ext cx="54102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effectLst/>
                <a:latin typeface="Söhne"/>
              </a:rPr>
              <a:t>Enhancing Rainfall Prediction Accuracy Through Machine Learning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457200" y="5642979"/>
            <a:ext cx="3653746" cy="5398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IN" sz="16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</a:t>
            </a:r>
            <a:r>
              <a:rPr lang="it-IT" sz="1600" dirty="0">
                <a:hlinkClick r:id="rId4"/>
              </a:rPr>
              <a:t>Dharshana2210/TNSDC---Generative--AI (github.com)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4" y="1237762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786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Dharshana C 813821205009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DHARSHANA C</cp:lastModifiedBy>
  <cp:revision>8</cp:revision>
  <dcterms:created xsi:type="dcterms:W3CDTF">2024-04-02T13:42:28Z</dcterms:created>
  <dcterms:modified xsi:type="dcterms:W3CDTF">2024-04-03T23:35:22Z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