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AEF"/>
    <a:srgbClr val="ECF0F4"/>
    <a:srgbClr val="DDDDDD"/>
    <a:srgbClr val="E8EAEC"/>
    <a:srgbClr val="E2ECF2"/>
    <a:srgbClr val="3D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6C479-09BF-455C-BA90-C0D1F8A90567}" v="93" dt="2024-03-26T17:14:58.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shana Rameshgupta" userId="90c999ef-fcda-4bd2-95b8-af89b76aa3f8" providerId="ADAL" clId="{C4B6C479-09BF-455C-BA90-C0D1F8A90567}"/>
    <pc:docChg chg="undo custSel addSld delSld modSld">
      <pc:chgData name="Dharshana Rameshgupta" userId="90c999ef-fcda-4bd2-95b8-af89b76aa3f8" providerId="ADAL" clId="{C4B6C479-09BF-455C-BA90-C0D1F8A90567}" dt="2024-03-26T17:15:12.884" v="302" actId="403"/>
      <pc:docMkLst>
        <pc:docMk/>
      </pc:docMkLst>
      <pc:sldChg chg="addSp delSp modSp mod setBg delDesignElem">
        <pc:chgData name="Dharshana Rameshgupta" userId="90c999ef-fcda-4bd2-95b8-af89b76aa3f8" providerId="ADAL" clId="{C4B6C479-09BF-455C-BA90-C0D1F8A90567}" dt="2024-03-25T15:33:31.928" v="156" actId="26606"/>
        <pc:sldMkLst>
          <pc:docMk/>
          <pc:sldMk cId="3339597259" sldId="256"/>
        </pc:sldMkLst>
        <pc:spChg chg="mod">
          <ac:chgData name="Dharshana Rameshgupta" userId="90c999ef-fcda-4bd2-95b8-af89b76aa3f8" providerId="ADAL" clId="{C4B6C479-09BF-455C-BA90-C0D1F8A90567}" dt="2024-03-25T15:33:31.928" v="156" actId="26606"/>
          <ac:spMkLst>
            <pc:docMk/>
            <pc:sldMk cId="3339597259" sldId="256"/>
            <ac:spMk id="2" creationId="{E9F737CB-6B3F-30A7-327B-47BBEA305671}"/>
          </ac:spMkLst>
        </pc:spChg>
        <pc:spChg chg="mod">
          <ac:chgData name="Dharshana Rameshgupta" userId="90c999ef-fcda-4bd2-95b8-af89b76aa3f8" providerId="ADAL" clId="{C4B6C479-09BF-455C-BA90-C0D1F8A90567}" dt="2024-03-25T15:33:31.928" v="156" actId="26606"/>
          <ac:spMkLst>
            <pc:docMk/>
            <pc:sldMk cId="3339597259" sldId="256"/>
            <ac:spMk id="3" creationId="{69153C94-385C-2A95-D05F-785F2AC94B2D}"/>
          </ac:spMkLst>
        </pc:spChg>
        <pc:spChg chg="add del">
          <ac:chgData name="Dharshana Rameshgupta" userId="90c999ef-fcda-4bd2-95b8-af89b76aa3f8" providerId="ADAL" clId="{C4B6C479-09BF-455C-BA90-C0D1F8A90567}" dt="2024-03-25T15:33:31.928" v="156" actId="26606"/>
          <ac:spMkLst>
            <pc:docMk/>
            <pc:sldMk cId="3339597259" sldId="256"/>
            <ac:spMk id="8" creationId="{0E30439A-8A5B-46EC-8283-9B6B031D40D0}"/>
          </ac:spMkLst>
        </pc:spChg>
        <pc:spChg chg="add del">
          <ac:chgData name="Dharshana Rameshgupta" userId="90c999ef-fcda-4bd2-95b8-af89b76aa3f8" providerId="ADAL" clId="{C4B6C479-09BF-455C-BA90-C0D1F8A90567}" dt="2024-03-25T15:33:31.928" v="156" actId="26606"/>
          <ac:spMkLst>
            <pc:docMk/>
            <pc:sldMk cId="3339597259" sldId="256"/>
            <ac:spMk id="10" creationId="{5CEAD642-85CF-4750-8432-7C80C901F001}"/>
          </ac:spMkLst>
        </pc:spChg>
        <pc:spChg chg="add del">
          <ac:chgData name="Dharshana Rameshgupta" userId="90c999ef-fcda-4bd2-95b8-af89b76aa3f8" providerId="ADAL" clId="{C4B6C479-09BF-455C-BA90-C0D1F8A90567}" dt="2024-03-25T15:33:31.928" v="156" actId="26606"/>
          <ac:spMkLst>
            <pc:docMk/>
            <pc:sldMk cId="3339597259" sldId="256"/>
            <ac:spMk id="12" creationId="{FA33EEAE-15D5-4119-8C1E-89D943F911EF}"/>
          </ac:spMkLst>
        </pc:spChg>
        <pc:spChg chg="add del">
          <ac:chgData name="Dharshana Rameshgupta" userId="90c999ef-fcda-4bd2-95b8-af89b76aa3f8" providerId="ADAL" clId="{C4B6C479-09BF-455C-BA90-C0D1F8A90567}" dt="2024-03-25T15:33:31.928" v="156" actId="26606"/>
          <ac:spMkLst>
            <pc:docMk/>
            <pc:sldMk cId="3339597259" sldId="256"/>
            <ac:spMk id="14" creationId="{730D8B3B-9B80-4025-B934-26DC7D7CD231}"/>
          </ac:spMkLst>
        </pc:spChg>
        <pc:spChg chg="add del">
          <ac:chgData name="Dharshana Rameshgupta" userId="90c999ef-fcda-4bd2-95b8-af89b76aa3f8" providerId="ADAL" clId="{C4B6C479-09BF-455C-BA90-C0D1F8A90567}" dt="2024-03-25T15:33:31.928" v="156" actId="26606"/>
          <ac:spMkLst>
            <pc:docMk/>
            <pc:sldMk cId="3339597259" sldId="256"/>
            <ac:spMk id="16" creationId="{B5A1B09C-1565-46F8-B70F-621C5EB48A09}"/>
          </ac:spMkLst>
        </pc:spChg>
        <pc:spChg chg="add del">
          <ac:chgData name="Dharshana Rameshgupta" userId="90c999ef-fcda-4bd2-95b8-af89b76aa3f8" providerId="ADAL" clId="{C4B6C479-09BF-455C-BA90-C0D1F8A90567}" dt="2024-03-25T15:33:31.928" v="156" actId="26606"/>
          <ac:spMkLst>
            <pc:docMk/>
            <pc:sldMk cId="3339597259" sldId="256"/>
            <ac:spMk id="18" creationId="{8C516CC8-80AC-446C-A56E-9F54B7210402}"/>
          </ac:spMkLst>
        </pc:spChg>
        <pc:spChg chg="add del">
          <ac:chgData name="Dharshana Rameshgupta" userId="90c999ef-fcda-4bd2-95b8-af89b76aa3f8" providerId="ADAL" clId="{C4B6C479-09BF-455C-BA90-C0D1F8A90567}" dt="2024-03-25T15:33:31.928" v="156" actId="26606"/>
          <ac:spMkLst>
            <pc:docMk/>
            <pc:sldMk cId="3339597259" sldId="256"/>
            <ac:spMk id="20" creationId="{53947E58-F088-49F1-A3D1-DEA690192E84}"/>
          </ac:spMkLst>
        </pc:spChg>
      </pc:sldChg>
      <pc:sldChg chg="addSp delSp modSp mod setBg">
        <pc:chgData name="Dharshana Rameshgupta" userId="90c999ef-fcda-4bd2-95b8-af89b76aa3f8" providerId="ADAL" clId="{C4B6C479-09BF-455C-BA90-C0D1F8A90567}" dt="2024-03-25T15:33:30.440" v="155"/>
        <pc:sldMkLst>
          <pc:docMk/>
          <pc:sldMk cId="590343349" sldId="257"/>
        </pc:sldMkLst>
        <pc:spChg chg="mod">
          <ac:chgData name="Dharshana Rameshgupta" userId="90c999ef-fcda-4bd2-95b8-af89b76aa3f8" providerId="ADAL" clId="{C4B6C479-09BF-455C-BA90-C0D1F8A90567}" dt="2024-03-25T15:33:30.440" v="155"/>
          <ac:spMkLst>
            <pc:docMk/>
            <pc:sldMk cId="590343349" sldId="257"/>
            <ac:spMk id="2" creationId="{74B067B6-6B30-F817-8EEF-15493FC65350}"/>
          </ac:spMkLst>
        </pc:spChg>
        <pc:spChg chg="mod">
          <ac:chgData name="Dharshana Rameshgupta" userId="90c999ef-fcda-4bd2-95b8-af89b76aa3f8" providerId="ADAL" clId="{C4B6C479-09BF-455C-BA90-C0D1F8A90567}" dt="2024-03-25T15:33:30.440" v="155"/>
          <ac:spMkLst>
            <pc:docMk/>
            <pc:sldMk cId="590343349" sldId="257"/>
            <ac:spMk id="3" creationId="{1836EB41-59CA-9283-E84C-11CD0C79FA53}"/>
          </ac:spMkLst>
        </pc:spChg>
        <pc:spChg chg="add del">
          <ac:chgData name="Dharshana Rameshgupta" userId="90c999ef-fcda-4bd2-95b8-af89b76aa3f8" providerId="ADAL" clId="{C4B6C479-09BF-455C-BA90-C0D1F8A90567}" dt="2024-03-25T15:32:11.544" v="150" actId="26606"/>
          <ac:spMkLst>
            <pc:docMk/>
            <pc:sldMk cId="590343349" sldId="257"/>
            <ac:spMk id="8" creationId="{DEE2AD96-B495-4E06-9291-B71706F728CB}"/>
          </ac:spMkLst>
        </pc:spChg>
        <pc:spChg chg="add del">
          <ac:chgData name="Dharshana Rameshgupta" userId="90c999ef-fcda-4bd2-95b8-af89b76aa3f8" providerId="ADAL" clId="{C4B6C479-09BF-455C-BA90-C0D1F8A90567}" dt="2024-03-25T15:32:11.544" v="150" actId="26606"/>
          <ac:spMkLst>
            <pc:docMk/>
            <pc:sldMk cId="590343349" sldId="257"/>
            <ac:spMk id="10" creationId="{53CF6D67-C5A8-4ADD-9E8E-1E38CA1D3166}"/>
          </ac:spMkLst>
        </pc:spChg>
        <pc:spChg chg="add del">
          <ac:chgData name="Dharshana Rameshgupta" userId="90c999ef-fcda-4bd2-95b8-af89b76aa3f8" providerId="ADAL" clId="{C4B6C479-09BF-455C-BA90-C0D1F8A90567}" dt="2024-03-25T15:32:11.544" v="150" actId="26606"/>
          <ac:spMkLst>
            <pc:docMk/>
            <pc:sldMk cId="590343349" sldId="257"/>
            <ac:spMk id="12" creationId="{86909FA0-B515-4681-B7A8-FA281D133B94}"/>
          </ac:spMkLst>
        </pc:spChg>
        <pc:spChg chg="add del">
          <ac:chgData name="Dharshana Rameshgupta" userId="90c999ef-fcda-4bd2-95b8-af89b76aa3f8" providerId="ADAL" clId="{C4B6C479-09BF-455C-BA90-C0D1F8A90567}" dt="2024-03-25T15:32:11.544" v="150" actId="26606"/>
          <ac:spMkLst>
            <pc:docMk/>
            <pc:sldMk cId="590343349" sldId="257"/>
            <ac:spMk id="14" creationId="{21C9FE86-FCC3-4A31-AA1C-C882262B7FE7}"/>
          </ac:spMkLst>
        </pc:spChg>
        <pc:spChg chg="add del">
          <ac:chgData name="Dharshana Rameshgupta" userId="90c999ef-fcda-4bd2-95b8-af89b76aa3f8" providerId="ADAL" clId="{C4B6C479-09BF-455C-BA90-C0D1F8A90567}" dt="2024-03-25T15:32:11.544" v="150" actId="26606"/>
          <ac:spMkLst>
            <pc:docMk/>
            <pc:sldMk cId="590343349" sldId="257"/>
            <ac:spMk id="16" creationId="{7D96243B-ECED-4B71-8E06-AE9A285EAD20}"/>
          </ac:spMkLst>
        </pc:spChg>
        <pc:spChg chg="add del">
          <ac:chgData name="Dharshana Rameshgupta" userId="90c999ef-fcda-4bd2-95b8-af89b76aa3f8" providerId="ADAL" clId="{C4B6C479-09BF-455C-BA90-C0D1F8A90567}" dt="2024-03-25T15:32:11.544" v="150" actId="26606"/>
          <ac:spMkLst>
            <pc:docMk/>
            <pc:sldMk cId="590343349" sldId="257"/>
            <ac:spMk id="18" creationId="{A09989E4-EFDC-4A90-A633-E0525FB4139E}"/>
          </ac:spMkLst>
        </pc:spChg>
        <pc:spChg chg="add del">
          <ac:chgData name="Dharshana Rameshgupta" userId="90c999ef-fcda-4bd2-95b8-af89b76aa3f8" providerId="ADAL" clId="{C4B6C479-09BF-455C-BA90-C0D1F8A90567}" dt="2024-03-25T15:32:37.923" v="152" actId="26606"/>
          <ac:spMkLst>
            <pc:docMk/>
            <pc:sldMk cId="590343349" sldId="257"/>
            <ac:spMk id="20" creationId="{1B15ED52-F352-441B-82BF-E0EA34836D08}"/>
          </ac:spMkLst>
        </pc:spChg>
        <pc:spChg chg="add del">
          <ac:chgData name="Dharshana Rameshgupta" userId="90c999ef-fcda-4bd2-95b8-af89b76aa3f8" providerId="ADAL" clId="{C4B6C479-09BF-455C-BA90-C0D1F8A90567}" dt="2024-03-25T15:32:37.923" v="152" actId="26606"/>
          <ac:spMkLst>
            <pc:docMk/>
            <pc:sldMk cId="590343349" sldId="257"/>
            <ac:spMk id="21" creationId="{3B2E3793-BFE6-45A2-9B7B-E18844431C99}"/>
          </ac:spMkLst>
        </pc:spChg>
        <pc:spChg chg="add del">
          <ac:chgData name="Dharshana Rameshgupta" userId="90c999ef-fcda-4bd2-95b8-af89b76aa3f8" providerId="ADAL" clId="{C4B6C479-09BF-455C-BA90-C0D1F8A90567}" dt="2024-03-25T15:32:37.923" v="152" actId="26606"/>
          <ac:spMkLst>
            <pc:docMk/>
            <pc:sldMk cId="590343349" sldId="257"/>
            <ac:spMk id="22" creationId="{BC4C4868-CB8F-4AF9-9CDB-8108F2C19B67}"/>
          </ac:spMkLst>
        </pc:spChg>
        <pc:spChg chg="add del">
          <ac:chgData name="Dharshana Rameshgupta" userId="90c999ef-fcda-4bd2-95b8-af89b76aa3f8" providerId="ADAL" clId="{C4B6C479-09BF-455C-BA90-C0D1F8A90567}" dt="2024-03-25T15:32:37.923" v="152" actId="26606"/>
          <ac:spMkLst>
            <pc:docMk/>
            <pc:sldMk cId="590343349" sldId="257"/>
            <ac:spMk id="23" creationId="{375E0459-6403-40CD-989D-56A4407CA12E}"/>
          </ac:spMkLst>
        </pc:spChg>
        <pc:spChg chg="add del">
          <ac:chgData name="Dharshana Rameshgupta" userId="90c999ef-fcda-4bd2-95b8-af89b76aa3f8" providerId="ADAL" clId="{C4B6C479-09BF-455C-BA90-C0D1F8A90567}" dt="2024-03-25T15:32:37.923" v="152" actId="26606"/>
          <ac:spMkLst>
            <pc:docMk/>
            <pc:sldMk cId="590343349" sldId="257"/>
            <ac:spMk id="24" creationId="{53E5B1A8-3AC9-4BD1-9BBC-78CA94F2D1BA}"/>
          </ac:spMkLst>
        </pc:spChg>
      </pc:sldChg>
      <pc:sldChg chg="modSp mod setBg">
        <pc:chgData name="Dharshana Rameshgupta" userId="90c999ef-fcda-4bd2-95b8-af89b76aa3f8" providerId="ADAL" clId="{C4B6C479-09BF-455C-BA90-C0D1F8A90567}" dt="2024-03-26T17:14:05.605" v="296" actId="2711"/>
        <pc:sldMkLst>
          <pc:docMk/>
          <pc:sldMk cId="1047135476" sldId="258"/>
        </pc:sldMkLst>
        <pc:spChg chg="mod">
          <ac:chgData name="Dharshana Rameshgupta" userId="90c999ef-fcda-4bd2-95b8-af89b76aa3f8" providerId="ADAL" clId="{C4B6C479-09BF-455C-BA90-C0D1F8A90567}" dt="2024-03-25T15:30:10.952" v="143" actId="1076"/>
          <ac:spMkLst>
            <pc:docMk/>
            <pc:sldMk cId="1047135476" sldId="258"/>
            <ac:spMk id="2" creationId="{862F4D07-AB1B-E546-9278-DB962BDF307C}"/>
          </ac:spMkLst>
        </pc:spChg>
        <pc:spChg chg="mod">
          <ac:chgData name="Dharshana Rameshgupta" userId="90c999ef-fcda-4bd2-95b8-af89b76aa3f8" providerId="ADAL" clId="{C4B6C479-09BF-455C-BA90-C0D1F8A90567}" dt="2024-03-26T17:12:38.610" v="289" actId="2711"/>
          <ac:spMkLst>
            <pc:docMk/>
            <pc:sldMk cId="1047135476" sldId="258"/>
            <ac:spMk id="13" creationId="{9D1944AE-7FAA-0893-EB78-8B92A1B36AE4}"/>
          </ac:spMkLst>
        </pc:spChg>
        <pc:spChg chg="mod">
          <ac:chgData name="Dharshana Rameshgupta" userId="90c999ef-fcda-4bd2-95b8-af89b76aa3f8" providerId="ADAL" clId="{C4B6C479-09BF-455C-BA90-C0D1F8A90567}" dt="2024-03-26T17:13:18.260" v="291" actId="14100"/>
          <ac:spMkLst>
            <pc:docMk/>
            <pc:sldMk cId="1047135476" sldId="258"/>
            <ac:spMk id="14" creationId="{C3A3AA41-84B1-93F5-2A16-B8A1C8E6B889}"/>
          </ac:spMkLst>
        </pc:spChg>
        <pc:spChg chg="mod">
          <ac:chgData name="Dharshana Rameshgupta" userId="90c999ef-fcda-4bd2-95b8-af89b76aa3f8" providerId="ADAL" clId="{C4B6C479-09BF-455C-BA90-C0D1F8A90567}" dt="2024-03-26T17:13:27.335" v="292" actId="2711"/>
          <ac:spMkLst>
            <pc:docMk/>
            <pc:sldMk cId="1047135476" sldId="258"/>
            <ac:spMk id="17" creationId="{843FA955-00ED-D8AD-D327-7831787CC2EE}"/>
          </ac:spMkLst>
        </pc:spChg>
        <pc:spChg chg="mod">
          <ac:chgData name="Dharshana Rameshgupta" userId="90c999ef-fcda-4bd2-95b8-af89b76aa3f8" providerId="ADAL" clId="{C4B6C479-09BF-455C-BA90-C0D1F8A90567}" dt="2024-03-26T17:13:37.537" v="293" actId="2711"/>
          <ac:spMkLst>
            <pc:docMk/>
            <pc:sldMk cId="1047135476" sldId="258"/>
            <ac:spMk id="18" creationId="{D3357E55-790D-C796-972A-6CD9407A8EB8}"/>
          </ac:spMkLst>
        </pc:spChg>
        <pc:spChg chg="mod">
          <ac:chgData name="Dharshana Rameshgupta" userId="90c999ef-fcda-4bd2-95b8-af89b76aa3f8" providerId="ADAL" clId="{C4B6C479-09BF-455C-BA90-C0D1F8A90567}" dt="2024-03-26T17:13:46.980" v="294" actId="2711"/>
          <ac:spMkLst>
            <pc:docMk/>
            <pc:sldMk cId="1047135476" sldId="258"/>
            <ac:spMk id="21" creationId="{0F16C6B8-4746-8C8E-4488-9B6C1B2E09AA}"/>
          </ac:spMkLst>
        </pc:spChg>
        <pc:spChg chg="mod">
          <ac:chgData name="Dharshana Rameshgupta" userId="90c999ef-fcda-4bd2-95b8-af89b76aa3f8" providerId="ADAL" clId="{C4B6C479-09BF-455C-BA90-C0D1F8A90567}" dt="2024-03-26T17:13:54.586" v="295" actId="2711"/>
          <ac:spMkLst>
            <pc:docMk/>
            <pc:sldMk cId="1047135476" sldId="258"/>
            <ac:spMk id="22" creationId="{1CBB7874-CBEA-1717-F9DC-A586E05E5795}"/>
          </ac:spMkLst>
        </pc:spChg>
        <pc:spChg chg="mod">
          <ac:chgData name="Dharshana Rameshgupta" userId="90c999ef-fcda-4bd2-95b8-af89b76aa3f8" providerId="ADAL" clId="{C4B6C479-09BF-455C-BA90-C0D1F8A90567}" dt="2024-03-26T17:14:05.605" v="296" actId="2711"/>
          <ac:spMkLst>
            <pc:docMk/>
            <pc:sldMk cId="1047135476" sldId="258"/>
            <ac:spMk id="25" creationId="{CB844910-664B-972C-A051-ED91001DF7F7}"/>
          </ac:spMkLst>
        </pc:spChg>
        <pc:picChg chg="mod">
          <ac:chgData name="Dharshana Rameshgupta" userId="90c999ef-fcda-4bd2-95b8-af89b76aa3f8" providerId="ADAL" clId="{C4B6C479-09BF-455C-BA90-C0D1F8A90567}" dt="2024-03-25T15:29:00.051" v="138"/>
          <ac:picMkLst>
            <pc:docMk/>
            <pc:sldMk cId="1047135476" sldId="258"/>
            <ac:picMk id="12" creationId="{D4A601F3-014C-8AE1-EF59-255C99C75AED}"/>
          </ac:picMkLst>
        </pc:picChg>
        <pc:picChg chg="mod">
          <ac:chgData name="Dharshana Rameshgupta" userId="90c999ef-fcda-4bd2-95b8-af89b76aa3f8" providerId="ADAL" clId="{C4B6C479-09BF-455C-BA90-C0D1F8A90567}" dt="2024-03-25T15:21:47.583" v="93"/>
          <ac:picMkLst>
            <pc:docMk/>
            <pc:sldMk cId="1047135476" sldId="258"/>
            <ac:picMk id="20" creationId="{9D2AB318-C632-AA96-7CBB-6E0C4E762853}"/>
          </ac:picMkLst>
        </pc:picChg>
        <pc:picChg chg="mod">
          <ac:chgData name="Dharshana Rameshgupta" userId="90c999ef-fcda-4bd2-95b8-af89b76aa3f8" providerId="ADAL" clId="{C4B6C479-09BF-455C-BA90-C0D1F8A90567}" dt="2024-03-25T15:21:59.481" v="94"/>
          <ac:picMkLst>
            <pc:docMk/>
            <pc:sldMk cId="1047135476" sldId="258"/>
            <ac:picMk id="24" creationId="{A228AC93-1C2C-5B1D-3AF1-735E9E781590}"/>
          </ac:picMkLst>
        </pc:picChg>
        <pc:picChg chg="mod">
          <ac:chgData name="Dharshana Rameshgupta" userId="90c999ef-fcda-4bd2-95b8-af89b76aa3f8" providerId="ADAL" clId="{C4B6C479-09BF-455C-BA90-C0D1F8A90567}" dt="2024-03-26T16:50:03.196" v="160" actId="14100"/>
          <ac:picMkLst>
            <pc:docMk/>
            <pc:sldMk cId="1047135476" sldId="258"/>
            <ac:picMk id="1028" creationId="{D567DBB8-2DF3-3139-56FA-6044277A09F2}"/>
          </ac:picMkLst>
        </pc:picChg>
      </pc:sldChg>
      <pc:sldChg chg="modSp mod setBg">
        <pc:chgData name="Dharshana Rameshgupta" userId="90c999ef-fcda-4bd2-95b8-af89b76aa3f8" providerId="ADAL" clId="{C4B6C479-09BF-455C-BA90-C0D1F8A90567}" dt="2024-03-26T17:15:12.884" v="302" actId="403"/>
        <pc:sldMkLst>
          <pc:docMk/>
          <pc:sldMk cId="813960019" sldId="259"/>
        </pc:sldMkLst>
        <pc:spChg chg="mod">
          <ac:chgData name="Dharshana Rameshgupta" userId="90c999ef-fcda-4bd2-95b8-af89b76aa3f8" providerId="ADAL" clId="{C4B6C479-09BF-455C-BA90-C0D1F8A90567}" dt="2024-03-26T17:15:12.884" v="302" actId="403"/>
          <ac:spMkLst>
            <pc:docMk/>
            <pc:sldMk cId="813960019" sldId="259"/>
            <ac:spMk id="2" creationId="{D27E1B41-85EE-7B0D-45DF-ACAF6444C7BF}"/>
          </ac:spMkLst>
        </pc:spChg>
        <pc:spChg chg="mod">
          <ac:chgData name="Dharshana Rameshgupta" userId="90c999ef-fcda-4bd2-95b8-af89b76aa3f8" providerId="ADAL" clId="{C4B6C479-09BF-455C-BA90-C0D1F8A90567}" dt="2024-03-26T17:12:10.618" v="287" actId="14100"/>
          <ac:spMkLst>
            <pc:docMk/>
            <pc:sldMk cId="813960019" sldId="259"/>
            <ac:spMk id="7" creationId="{4390A5C6-C522-BB5F-13AF-C8E16E5E9081}"/>
          </ac:spMkLst>
        </pc:spChg>
        <pc:picChg chg="mod">
          <ac:chgData name="Dharshana Rameshgupta" userId="90c999ef-fcda-4bd2-95b8-af89b76aa3f8" providerId="ADAL" clId="{C4B6C479-09BF-455C-BA90-C0D1F8A90567}" dt="2024-03-26T17:12:21.572" v="288" actId="1076"/>
          <ac:picMkLst>
            <pc:docMk/>
            <pc:sldMk cId="813960019" sldId="259"/>
            <ac:picMk id="9" creationId="{D5DBF09B-C987-880A-7968-E0648EEDD52D}"/>
          </ac:picMkLst>
        </pc:picChg>
        <pc:picChg chg="mod">
          <ac:chgData name="Dharshana Rameshgupta" userId="90c999ef-fcda-4bd2-95b8-af89b76aa3f8" providerId="ADAL" clId="{C4B6C479-09BF-455C-BA90-C0D1F8A90567}" dt="2024-03-26T17:14:58.009" v="299" actId="14100"/>
          <ac:picMkLst>
            <pc:docMk/>
            <pc:sldMk cId="813960019" sldId="259"/>
            <ac:picMk id="2050" creationId="{00B90030-AA2A-530E-15EF-5EF3DB0D2A56}"/>
          </ac:picMkLst>
        </pc:picChg>
      </pc:sldChg>
      <pc:sldChg chg="modSp mod">
        <pc:chgData name="Dharshana Rameshgupta" userId="90c999ef-fcda-4bd2-95b8-af89b76aa3f8" providerId="ADAL" clId="{C4B6C479-09BF-455C-BA90-C0D1F8A90567}" dt="2024-03-26T17:14:34.406" v="298" actId="2711"/>
        <pc:sldMkLst>
          <pc:docMk/>
          <pc:sldMk cId="403164384" sldId="260"/>
        </pc:sldMkLst>
        <pc:spChg chg="mod">
          <ac:chgData name="Dharshana Rameshgupta" userId="90c999ef-fcda-4bd2-95b8-af89b76aa3f8" providerId="ADAL" clId="{C4B6C479-09BF-455C-BA90-C0D1F8A90567}" dt="2024-03-26T17:14:34.406" v="298" actId="2711"/>
          <ac:spMkLst>
            <pc:docMk/>
            <pc:sldMk cId="403164384" sldId="260"/>
            <ac:spMk id="2" creationId="{DFF93CE2-A4C8-15A9-38D0-358E50E62EA3}"/>
          </ac:spMkLst>
        </pc:spChg>
        <pc:spChg chg="mod">
          <ac:chgData name="Dharshana Rameshgupta" userId="90c999ef-fcda-4bd2-95b8-af89b76aa3f8" providerId="ADAL" clId="{C4B6C479-09BF-455C-BA90-C0D1F8A90567}" dt="2024-03-26T17:11:37.554" v="285" actId="2711"/>
          <ac:spMkLst>
            <pc:docMk/>
            <pc:sldMk cId="403164384" sldId="260"/>
            <ac:spMk id="5" creationId="{A25C8983-1367-71EB-772F-5BF57F4EBF53}"/>
          </ac:spMkLst>
        </pc:spChg>
        <pc:spChg chg="mod">
          <ac:chgData name="Dharshana Rameshgupta" userId="90c999ef-fcda-4bd2-95b8-af89b76aa3f8" providerId="ADAL" clId="{C4B6C479-09BF-455C-BA90-C0D1F8A90567}" dt="2024-03-26T17:11:16.031" v="282" actId="2711"/>
          <ac:spMkLst>
            <pc:docMk/>
            <pc:sldMk cId="403164384" sldId="260"/>
            <ac:spMk id="9" creationId="{2EDB6452-D94F-B00A-5F64-3D0228B7155F}"/>
          </ac:spMkLst>
        </pc:spChg>
        <pc:picChg chg="mod">
          <ac:chgData name="Dharshana Rameshgupta" userId="90c999ef-fcda-4bd2-95b8-af89b76aa3f8" providerId="ADAL" clId="{C4B6C479-09BF-455C-BA90-C0D1F8A90567}" dt="2024-03-25T15:19:23.572" v="84" actId="207"/>
          <ac:picMkLst>
            <pc:docMk/>
            <pc:sldMk cId="403164384" sldId="260"/>
            <ac:picMk id="4" creationId="{848AED8F-664A-3763-2A05-77FD3C0EFC5C}"/>
          </ac:picMkLst>
        </pc:picChg>
        <pc:picChg chg="mod">
          <ac:chgData name="Dharshana Rameshgupta" userId="90c999ef-fcda-4bd2-95b8-af89b76aa3f8" providerId="ADAL" clId="{C4B6C479-09BF-455C-BA90-C0D1F8A90567}" dt="2024-03-26T17:10:07.628" v="277" actId="1076"/>
          <ac:picMkLst>
            <pc:docMk/>
            <pc:sldMk cId="403164384" sldId="260"/>
            <ac:picMk id="6" creationId="{E9CF44C5-0E2C-F6CF-3E7F-9B59936E2FA2}"/>
          </ac:picMkLst>
        </pc:picChg>
        <pc:picChg chg="mod">
          <ac:chgData name="Dharshana Rameshgupta" userId="90c999ef-fcda-4bd2-95b8-af89b76aa3f8" providerId="ADAL" clId="{C4B6C479-09BF-455C-BA90-C0D1F8A90567}" dt="2024-03-26T17:10:25.583" v="278" actId="14100"/>
          <ac:picMkLst>
            <pc:docMk/>
            <pc:sldMk cId="403164384" sldId="260"/>
            <ac:picMk id="7" creationId="{15EE24CE-5692-2587-6C0D-DC434C50F0B0}"/>
          </ac:picMkLst>
        </pc:picChg>
      </pc:sldChg>
      <pc:sldChg chg="new del">
        <pc:chgData name="Dharshana Rameshgupta" userId="90c999ef-fcda-4bd2-95b8-af89b76aa3f8" providerId="ADAL" clId="{C4B6C479-09BF-455C-BA90-C0D1F8A90567}" dt="2024-03-26T15:49:33.443" v="158" actId="680"/>
        <pc:sldMkLst>
          <pc:docMk/>
          <pc:sldMk cId="35499300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3C692-B393-4E75-8555-34376A4E5CA7}"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BC520-43D8-42A5-A30F-3373ED698C92}" type="slidenum">
              <a:rPr lang="en-US" smtClean="0"/>
              <a:t>‹#›</a:t>
            </a:fld>
            <a:endParaRPr lang="en-US"/>
          </a:p>
        </p:txBody>
      </p:sp>
    </p:spTree>
    <p:extLst>
      <p:ext uri="{BB962C8B-B14F-4D97-AF65-F5344CB8AC3E}">
        <p14:creationId xmlns:p14="http://schemas.microsoft.com/office/powerpoint/2010/main" val="302837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0603C0-383E-4B4A-8224-F663BD0F5D3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173476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603C0-383E-4B4A-8224-F663BD0F5D3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297942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603C0-383E-4B4A-8224-F663BD0F5D3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413950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603C0-383E-4B4A-8224-F663BD0F5D3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94607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603C0-383E-4B4A-8224-F663BD0F5D37}"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329518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0603C0-383E-4B4A-8224-F663BD0F5D3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29269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0603C0-383E-4B4A-8224-F663BD0F5D37}"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349102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0603C0-383E-4B4A-8224-F663BD0F5D37}"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17412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603C0-383E-4B4A-8224-F663BD0F5D37}"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302568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603C0-383E-4B4A-8224-F663BD0F5D3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256487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603C0-383E-4B4A-8224-F663BD0F5D37}"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707E2-F3DE-4792-851B-32490A200BAA}" type="slidenum">
              <a:rPr lang="en-US" smtClean="0"/>
              <a:t>‹#›</a:t>
            </a:fld>
            <a:endParaRPr lang="en-US"/>
          </a:p>
        </p:txBody>
      </p:sp>
    </p:spTree>
    <p:extLst>
      <p:ext uri="{BB962C8B-B14F-4D97-AF65-F5344CB8AC3E}">
        <p14:creationId xmlns:p14="http://schemas.microsoft.com/office/powerpoint/2010/main" val="17124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0603C0-383E-4B4A-8224-F663BD0F5D37}" type="datetimeFigureOut">
              <a:rPr lang="en-US" smtClean="0"/>
              <a:t>3/26/2024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B707E2-F3DE-4792-851B-32490A200BAA}" type="slidenum">
              <a:rPr lang="en-US" smtClean="0"/>
              <a:t>‹#›</a:t>
            </a:fld>
            <a:endParaRPr lang="en-US"/>
          </a:p>
        </p:txBody>
      </p:sp>
    </p:spTree>
    <p:extLst>
      <p:ext uri="{BB962C8B-B14F-4D97-AF65-F5344CB8AC3E}">
        <p14:creationId xmlns:p14="http://schemas.microsoft.com/office/powerpoint/2010/main" val="18015137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syncfusion.com/" TargetMode="External"/><Relationship Id="rId4" Type="http://schemas.microsoft.com/office/2007/relationships/hdphoto" Target="../media/hdphoto1.wdp"/><Relationship Id="rId9"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www.syncfusion.com/" TargetMode="External"/><Relationship Id="rId5"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37CB-6B3F-30A7-327B-47BBEA305671}"/>
              </a:ext>
            </a:extLst>
          </p:cNvPr>
          <p:cNvSpPr>
            <a:spLocks noGrp="1"/>
          </p:cNvSpPr>
          <p:nvPr>
            <p:ph type="ctrTitle"/>
          </p:nvPr>
        </p:nvSpPr>
        <p:spPr/>
        <p:txBody>
          <a:bodyPr>
            <a:normAutofit fontScale="90000"/>
          </a:bodyPr>
          <a:lstStyle/>
          <a:p>
            <a:r>
              <a:rPr lang="en-US" sz="5400" b="1" i="0" dirty="0">
                <a:solidFill>
                  <a:srgbClr val="1A1A1A"/>
                </a:solidFill>
                <a:effectLst/>
                <a:latin typeface="Open Sans" panose="020F0502020204030204" pitchFamily="34" charset="0"/>
              </a:rPr>
              <a:t>Most Popular Components</a:t>
            </a:r>
            <a:br>
              <a:rPr lang="en-US" b="1" i="0" dirty="0">
                <a:solidFill>
                  <a:srgbClr val="1A1A1A"/>
                </a:solidFill>
                <a:effectLst/>
                <a:latin typeface="Open Sans" panose="020F0502020204030204" pitchFamily="34" charset="0"/>
              </a:rPr>
            </a:br>
            <a:r>
              <a:rPr lang="en-US" b="1" i="0" dirty="0">
                <a:solidFill>
                  <a:srgbClr val="1A1A1A"/>
                </a:solidFill>
                <a:effectLst/>
                <a:latin typeface="Open Sans" panose="020F0502020204030204" pitchFamily="34" charset="0"/>
              </a:rPr>
              <a:t>In </a:t>
            </a:r>
            <a:r>
              <a:rPr lang="en-US" b="1" i="0" dirty="0" err="1">
                <a:solidFill>
                  <a:srgbClr val="1A1A1A"/>
                </a:solidFill>
                <a:effectLst/>
                <a:latin typeface="Open Sans" panose="020F0502020204030204" pitchFamily="34" charset="0"/>
              </a:rPr>
              <a:t>Syncfusion</a:t>
            </a:r>
            <a:endParaRPr lang="en-US" dirty="0"/>
          </a:p>
        </p:txBody>
      </p:sp>
      <p:sp>
        <p:nvSpPr>
          <p:cNvPr id="3" name="Subtitle 2">
            <a:extLst>
              <a:ext uri="{FF2B5EF4-FFF2-40B4-BE49-F238E27FC236}">
                <a16:creationId xmlns:a16="http://schemas.microsoft.com/office/drawing/2014/main" id="{69153C94-385C-2A95-D05F-785F2AC94B2D}"/>
              </a:ext>
            </a:extLst>
          </p:cNvPr>
          <p:cNvSpPr>
            <a:spLocks noGrp="1"/>
          </p:cNvSpPr>
          <p:nvPr>
            <p:ph type="subTitle" idx="1"/>
          </p:nvPr>
        </p:nvSpPr>
        <p:spPr/>
        <p:txBody>
          <a:bodyPr>
            <a:normAutofit/>
          </a:bodyPr>
          <a:lstStyle/>
          <a:p>
            <a:r>
              <a:rPr lang="en-US" sz="4000"/>
              <a:t>Dharshana R</a:t>
            </a:r>
            <a:endParaRPr lang="en-US" sz="4000" dirty="0"/>
          </a:p>
        </p:txBody>
      </p:sp>
    </p:spTree>
    <p:extLst>
      <p:ext uri="{BB962C8B-B14F-4D97-AF65-F5344CB8AC3E}">
        <p14:creationId xmlns:p14="http://schemas.microsoft.com/office/powerpoint/2010/main" val="333959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67B6-6B30-F817-8EEF-15493FC65350}"/>
              </a:ext>
            </a:extLst>
          </p:cNvPr>
          <p:cNvSpPr>
            <a:spLocks noGrp="1"/>
          </p:cNvSpPr>
          <p:nvPr>
            <p:ph type="title"/>
          </p:nvPr>
        </p:nvSpPr>
        <p:spPr/>
        <p:txBody>
          <a:bodyPr>
            <a:normAutofit/>
          </a:bodyPr>
          <a:lstStyle/>
          <a:p>
            <a:r>
              <a:rPr lang="en-US" sz="4000"/>
              <a:t>Most Popular Components are</a:t>
            </a:r>
            <a:endParaRPr lang="en-US" sz="4000" dirty="0"/>
          </a:p>
        </p:txBody>
      </p:sp>
      <p:sp>
        <p:nvSpPr>
          <p:cNvPr id="3" name="Content Placeholder 2">
            <a:extLst>
              <a:ext uri="{FF2B5EF4-FFF2-40B4-BE49-F238E27FC236}">
                <a16:creationId xmlns:a16="http://schemas.microsoft.com/office/drawing/2014/main" id="{1836EB41-59CA-9283-E84C-11CD0C79FA53}"/>
              </a:ext>
            </a:extLst>
          </p:cNvPr>
          <p:cNvSpPr>
            <a:spLocks noGrp="1"/>
          </p:cNvSpPr>
          <p:nvPr>
            <p:ph idx="1"/>
          </p:nvPr>
        </p:nvSpPr>
        <p:spPr/>
        <p:txBody>
          <a:bodyPr/>
          <a:lstStyle/>
          <a:p>
            <a:r>
              <a:rPr lang="en-US"/>
              <a:t>Data Grid</a:t>
            </a:r>
          </a:p>
          <a:p>
            <a:r>
              <a:rPr lang="en-US"/>
              <a:t>Charts</a:t>
            </a:r>
          </a:p>
          <a:p>
            <a:r>
              <a:rPr lang="en-US"/>
              <a:t>List view</a:t>
            </a:r>
          </a:p>
          <a:p>
            <a:r>
              <a:rPr lang="en-US"/>
              <a:t>Scheduler</a:t>
            </a:r>
          </a:p>
          <a:p>
            <a:r>
              <a:rPr lang="en-US"/>
              <a:t>Diagram</a:t>
            </a:r>
          </a:p>
          <a:p>
            <a:r>
              <a:rPr lang="en-US"/>
              <a:t>Pdf Viewer</a:t>
            </a:r>
          </a:p>
          <a:p>
            <a:r>
              <a:rPr lang="en-US"/>
              <a:t>Excel Library</a:t>
            </a:r>
            <a:endParaRPr lang="en-US" dirty="0"/>
          </a:p>
        </p:txBody>
      </p:sp>
    </p:spTree>
    <p:extLst>
      <p:ext uri="{BB962C8B-B14F-4D97-AF65-F5344CB8AC3E}">
        <p14:creationId xmlns:p14="http://schemas.microsoft.com/office/powerpoint/2010/main" val="59034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F4D07-AB1B-E546-9278-DB962BDF307C}"/>
              </a:ext>
            </a:extLst>
          </p:cNvPr>
          <p:cNvSpPr txBox="1"/>
          <p:nvPr/>
        </p:nvSpPr>
        <p:spPr>
          <a:xfrm>
            <a:off x="237691" y="310973"/>
            <a:ext cx="5679346" cy="3539430"/>
          </a:xfrm>
          <a:prstGeom prst="rect">
            <a:avLst/>
          </a:prstGeom>
          <a:noFill/>
        </p:spPr>
        <p:txBody>
          <a:bodyPr wrap="square" rtlCol="0">
            <a:spAutoFit/>
          </a:bodyPr>
          <a:lstStyle/>
          <a:p>
            <a:r>
              <a:rPr lang="en-US" sz="2800" b="1" dirty="0"/>
              <a:t>DataGrid</a:t>
            </a:r>
            <a:r>
              <a:rPr lang="en-US" sz="2800" dirty="0"/>
              <a:t> </a:t>
            </a:r>
          </a:p>
          <a:p>
            <a:endParaRPr lang="en-US" dirty="0"/>
          </a:p>
          <a:p>
            <a:r>
              <a:rPr lang="en-US" sz="20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2000" dirty="0"/>
          </a:p>
          <a:p>
            <a:endParaRPr lang="en-US" dirty="0"/>
          </a:p>
        </p:txBody>
      </p:sp>
      <p:pic>
        <p:nvPicPr>
          <p:cNvPr id="1028" name="Picture 4" descr="Syncfusion Essential DataGrid">
            <a:extLst>
              <a:ext uri="{FF2B5EF4-FFF2-40B4-BE49-F238E27FC236}">
                <a16:creationId xmlns:a16="http://schemas.microsoft.com/office/drawing/2014/main" id="{D567DBB8-2DF3-3139-56FA-6044277A0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313" y="310973"/>
            <a:ext cx="5765369" cy="52178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F88ACE-914D-55DD-38AF-88A9493924DD}"/>
              </a:ext>
            </a:extLst>
          </p:cNvPr>
          <p:cNvSpPr txBox="1"/>
          <p:nvPr/>
        </p:nvSpPr>
        <p:spPr>
          <a:xfrm>
            <a:off x="427839" y="4009213"/>
            <a:ext cx="3380763" cy="369332"/>
          </a:xfrm>
          <a:prstGeom prst="rect">
            <a:avLst/>
          </a:prstGeom>
          <a:noFill/>
        </p:spPr>
        <p:txBody>
          <a:bodyPr wrap="square" rtlCol="0">
            <a:spAutoFit/>
          </a:bodyPr>
          <a:lstStyle/>
          <a:p>
            <a:r>
              <a:rPr lang="en-US" b="1" dirty="0"/>
              <a:t>SUPPORTED</a:t>
            </a:r>
            <a:r>
              <a:rPr lang="en-US" dirty="0"/>
              <a:t> </a:t>
            </a:r>
            <a:r>
              <a:rPr lang="en-US" b="1" dirty="0"/>
              <a:t>PLATFORMS</a:t>
            </a:r>
          </a:p>
        </p:txBody>
      </p:sp>
      <p:pic>
        <p:nvPicPr>
          <p:cNvPr id="12" name="Picture 11">
            <a:extLst>
              <a:ext uri="{FF2B5EF4-FFF2-40B4-BE49-F238E27FC236}">
                <a16:creationId xmlns:a16="http://schemas.microsoft.com/office/drawing/2014/main" id="{D4A601F3-014C-8AE1-EF59-255C99C75AED}"/>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546295" y="4461244"/>
            <a:ext cx="510717" cy="604522"/>
          </a:xfrm>
          <a:prstGeom prst="rect">
            <a:avLst/>
          </a:prstGeom>
        </p:spPr>
      </p:pic>
      <p:sp>
        <p:nvSpPr>
          <p:cNvPr id="13" name="TextBox 12">
            <a:extLst>
              <a:ext uri="{FF2B5EF4-FFF2-40B4-BE49-F238E27FC236}">
                <a16:creationId xmlns:a16="http://schemas.microsoft.com/office/drawing/2014/main" id="{9D1944AE-7FAA-0893-EB78-8B92A1B36AE4}"/>
              </a:ext>
            </a:extLst>
          </p:cNvPr>
          <p:cNvSpPr txBox="1"/>
          <p:nvPr/>
        </p:nvSpPr>
        <p:spPr>
          <a:xfrm>
            <a:off x="1124125" y="4461244"/>
            <a:ext cx="1275126" cy="523220"/>
          </a:xfrm>
          <a:prstGeom prst="rect">
            <a:avLst/>
          </a:prstGeom>
          <a:noFill/>
        </p:spPr>
        <p:txBody>
          <a:bodyPr wrap="square" rtlCol="0">
            <a:spAutoFit/>
          </a:bodyPr>
          <a:lstStyle/>
          <a:p>
            <a:r>
              <a:rPr lang="en-US" sz="1400" dirty="0">
                <a:latin typeface="Century Gothic" panose="020B0502020202020204" pitchFamily="34" charset="0"/>
                <a:hlinkClick r:id="rId5"/>
              </a:rPr>
              <a:t>JavaScript</a:t>
            </a:r>
            <a:r>
              <a:rPr lang="en-US" sz="1400" dirty="0">
                <a:latin typeface="Century Gothic" panose="020B0502020202020204" pitchFamily="34" charset="0"/>
              </a:rPr>
              <a:t>        </a:t>
            </a:r>
          </a:p>
          <a:p>
            <a:r>
              <a:rPr lang="en-US" sz="1400" dirty="0">
                <a:latin typeface="Century Gothic" panose="020B0502020202020204" pitchFamily="34" charset="0"/>
                <a:hlinkClick r:id="rId5"/>
              </a:rPr>
              <a:t>Flutter</a:t>
            </a:r>
            <a:endParaRPr lang="en-US" sz="1400" dirty="0">
              <a:latin typeface="Century Gothic" panose="020B0502020202020204" pitchFamily="34" charset="0"/>
            </a:endParaRPr>
          </a:p>
        </p:txBody>
      </p:sp>
      <p:sp>
        <p:nvSpPr>
          <p:cNvPr id="14" name="TextBox 13">
            <a:extLst>
              <a:ext uri="{FF2B5EF4-FFF2-40B4-BE49-F238E27FC236}">
                <a16:creationId xmlns:a16="http://schemas.microsoft.com/office/drawing/2014/main" id="{C3A3AA41-84B1-93F5-2A16-B8A1C8E6B889}"/>
              </a:ext>
            </a:extLst>
          </p:cNvPr>
          <p:cNvSpPr txBox="1"/>
          <p:nvPr/>
        </p:nvSpPr>
        <p:spPr>
          <a:xfrm>
            <a:off x="2214694" y="4461244"/>
            <a:ext cx="1408400" cy="523220"/>
          </a:xfrm>
          <a:prstGeom prst="rect">
            <a:avLst/>
          </a:prstGeom>
          <a:noFill/>
        </p:spPr>
        <p:txBody>
          <a:bodyPr wrap="square" rtlCol="0">
            <a:spAutoFit/>
          </a:bodyPr>
          <a:lstStyle/>
          <a:p>
            <a:r>
              <a:rPr lang="en-US" sz="1400" dirty="0">
                <a:latin typeface="Century Gothic" panose="020B0502020202020204" pitchFamily="34" charset="0"/>
                <a:hlinkClick r:id="rId5"/>
              </a:rPr>
              <a:t>Angular</a:t>
            </a:r>
            <a:endParaRPr lang="en-US" sz="1400" dirty="0">
              <a:latin typeface="Century Gothic" panose="020B0502020202020204" pitchFamily="34" charset="0"/>
            </a:endParaRPr>
          </a:p>
          <a:p>
            <a:r>
              <a:rPr lang="en-US" sz="1400" dirty="0">
                <a:latin typeface="Century Gothic" panose="020B0502020202020204" pitchFamily="34" charset="0"/>
                <a:hlinkClick r:id="rId5"/>
              </a:rPr>
              <a:t>ASP.NET MVC</a:t>
            </a:r>
            <a:endParaRPr lang="en-US" sz="1400" dirty="0">
              <a:latin typeface="Century Gothic" panose="020B0502020202020204" pitchFamily="34" charset="0"/>
            </a:endParaRPr>
          </a:p>
        </p:txBody>
      </p:sp>
      <p:sp>
        <p:nvSpPr>
          <p:cNvPr id="17" name="TextBox 16">
            <a:extLst>
              <a:ext uri="{FF2B5EF4-FFF2-40B4-BE49-F238E27FC236}">
                <a16:creationId xmlns:a16="http://schemas.microsoft.com/office/drawing/2014/main" id="{843FA955-00ED-D8AD-D327-7831787CC2EE}"/>
              </a:ext>
            </a:extLst>
          </p:cNvPr>
          <p:cNvSpPr txBox="1"/>
          <p:nvPr/>
        </p:nvSpPr>
        <p:spPr>
          <a:xfrm>
            <a:off x="3489820" y="4461244"/>
            <a:ext cx="2427217" cy="307777"/>
          </a:xfrm>
          <a:prstGeom prst="rect">
            <a:avLst/>
          </a:prstGeom>
          <a:noFill/>
        </p:spPr>
        <p:txBody>
          <a:bodyPr wrap="square" rtlCol="0">
            <a:spAutoFit/>
          </a:bodyPr>
          <a:lstStyle/>
          <a:p>
            <a:r>
              <a:rPr lang="en-US" sz="1400" dirty="0">
                <a:latin typeface="Century Gothic" panose="020B0502020202020204" pitchFamily="34" charset="0"/>
                <a:hlinkClick r:id="rId5"/>
              </a:rPr>
              <a:t>React</a:t>
            </a:r>
            <a:r>
              <a:rPr lang="en-US" sz="1400" dirty="0">
                <a:latin typeface="Century Gothic" panose="020B0502020202020204" pitchFamily="34" charset="0"/>
              </a:rPr>
              <a:t>   </a:t>
            </a:r>
            <a:r>
              <a:rPr lang="en-US" sz="1400" dirty="0">
                <a:latin typeface="Century Gothic" panose="020B0502020202020204" pitchFamily="34" charset="0"/>
                <a:hlinkClick r:id="rId5"/>
              </a:rPr>
              <a:t>Vue</a:t>
            </a:r>
            <a:r>
              <a:rPr lang="en-US" sz="1400" dirty="0">
                <a:latin typeface="Century Gothic" panose="020B0502020202020204" pitchFamily="34" charset="0"/>
              </a:rPr>
              <a:t>   </a:t>
            </a:r>
            <a:r>
              <a:rPr lang="en-US" sz="1400" dirty="0" err="1">
                <a:latin typeface="Century Gothic" panose="020B0502020202020204" pitchFamily="34" charset="0"/>
                <a:hlinkClick r:id="rId5"/>
              </a:rPr>
              <a:t>Blazor</a:t>
            </a:r>
            <a:endParaRPr lang="en-US" sz="1400" dirty="0">
              <a:latin typeface="Century Gothic" panose="020B0502020202020204" pitchFamily="34" charset="0"/>
            </a:endParaRPr>
          </a:p>
        </p:txBody>
      </p:sp>
      <p:sp>
        <p:nvSpPr>
          <p:cNvPr id="18" name="TextBox 17">
            <a:extLst>
              <a:ext uri="{FF2B5EF4-FFF2-40B4-BE49-F238E27FC236}">
                <a16:creationId xmlns:a16="http://schemas.microsoft.com/office/drawing/2014/main" id="{D3357E55-790D-C796-972A-6CD9407A8EB8}"/>
              </a:ext>
            </a:extLst>
          </p:cNvPr>
          <p:cNvSpPr txBox="1"/>
          <p:nvPr/>
        </p:nvSpPr>
        <p:spPr>
          <a:xfrm>
            <a:off x="3530753" y="4676687"/>
            <a:ext cx="1669409" cy="307777"/>
          </a:xfrm>
          <a:prstGeom prst="rect">
            <a:avLst/>
          </a:prstGeom>
          <a:noFill/>
        </p:spPr>
        <p:txBody>
          <a:bodyPr wrap="square" rtlCol="0">
            <a:spAutoFit/>
          </a:bodyPr>
          <a:lstStyle/>
          <a:p>
            <a:r>
              <a:rPr lang="en-US" sz="1400" dirty="0">
                <a:latin typeface="Century Gothic" panose="020B0502020202020204" pitchFamily="34" charset="0"/>
                <a:hlinkClick r:id="rId5"/>
              </a:rPr>
              <a:t>ASP.NET CORE</a:t>
            </a:r>
            <a:endParaRPr lang="en-US" sz="1400" dirty="0">
              <a:latin typeface="Century Gothic" panose="020B0502020202020204" pitchFamily="34" charset="0"/>
            </a:endParaRPr>
          </a:p>
        </p:txBody>
      </p:sp>
      <p:pic>
        <p:nvPicPr>
          <p:cNvPr id="20" name="Picture 19" descr="A computer monitor on a white surface&#10;&#10;Description automatically generated">
            <a:extLst>
              <a:ext uri="{FF2B5EF4-FFF2-40B4-BE49-F238E27FC236}">
                <a16:creationId xmlns:a16="http://schemas.microsoft.com/office/drawing/2014/main" id="{9D2AB318-C632-AA96-7CBB-6E0C4E762853}"/>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68317" y="5226342"/>
            <a:ext cx="510717" cy="465118"/>
          </a:xfrm>
          <a:prstGeom prst="rect">
            <a:avLst/>
          </a:prstGeom>
        </p:spPr>
      </p:pic>
      <p:sp>
        <p:nvSpPr>
          <p:cNvPr id="21" name="TextBox 20">
            <a:extLst>
              <a:ext uri="{FF2B5EF4-FFF2-40B4-BE49-F238E27FC236}">
                <a16:creationId xmlns:a16="http://schemas.microsoft.com/office/drawing/2014/main" id="{0F16C6B8-4746-8C8E-4488-9B6C1B2E09AA}"/>
              </a:ext>
            </a:extLst>
          </p:cNvPr>
          <p:cNvSpPr txBox="1"/>
          <p:nvPr/>
        </p:nvSpPr>
        <p:spPr>
          <a:xfrm>
            <a:off x="1208015" y="5221052"/>
            <a:ext cx="4269996" cy="307777"/>
          </a:xfrm>
          <a:prstGeom prst="rect">
            <a:avLst/>
          </a:prstGeom>
          <a:noFill/>
        </p:spPr>
        <p:txBody>
          <a:bodyPr wrap="square" rtlCol="0">
            <a:spAutoFit/>
          </a:bodyPr>
          <a:lstStyle/>
          <a:p>
            <a:r>
              <a:rPr lang="en-US" sz="1400" dirty="0">
                <a:latin typeface="Century Gothic" panose="020B0502020202020204" pitchFamily="34" charset="0"/>
                <a:hlinkClick r:id="rId5"/>
              </a:rPr>
              <a:t>WinForms</a:t>
            </a:r>
            <a:r>
              <a:rPr lang="en-US" sz="1400" dirty="0">
                <a:latin typeface="Century Gothic" panose="020B0502020202020204" pitchFamily="34" charset="0"/>
              </a:rPr>
              <a:t>  </a:t>
            </a:r>
            <a:r>
              <a:rPr lang="en-US" sz="1400" dirty="0">
                <a:latin typeface="Century Gothic" panose="020B0502020202020204" pitchFamily="34" charset="0"/>
                <a:hlinkClick r:id="rId5"/>
              </a:rPr>
              <a:t>WPF</a:t>
            </a:r>
            <a:r>
              <a:rPr lang="en-US" sz="1400" dirty="0">
                <a:latin typeface="Century Gothic" panose="020B0502020202020204" pitchFamily="34" charset="0"/>
              </a:rPr>
              <a:t>  </a:t>
            </a:r>
            <a:r>
              <a:rPr lang="en-US" sz="1400" dirty="0" err="1">
                <a:latin typeface="Century Gothic" panose="020B0502020202020204" pitchFamily="34" charset="0"/>
                <a:hlinkClick r:id="rId5"/>
              </a:rPr>
              <a:t>WinUI</a:t>
            </a:r>
            <a:r>
              <a:rPr lang="en-US" sz="1400" dirty="0">
                <a:latin typeface="Century Gothic" panose="020B0502020202020204" pitchFamily="34" charset="0"/>
              </a:rPr>
              <a:t>  </a:t>
            </a:r>
            <a:r>
              <a:rPr lang="en-US" sz="1400" dirty="0">
                <a:latin typeface="Century Gothic" panose="020B0502020202020204" pitchFamily="34" charset="0"/>
                <a:hlinkClick r:id="rId5"/>
              </a:rPr>
              <a:t>Flutter</a:t>
            </a:r>
            <a:r>
              <a:rPr lang="en-US" sz="1400" dirty="0">
                <a:latin typeface="Century Gothic" panose="020B0502020202020204" pitchFamily="34" charset="0"/>
              </a:rPr>
              <a:t>  </a:t>
            </a:r>
            <a:r>
              <a:rPr lang="en-US" sz="1400" dirty="0">
                <a:latin typeface="Century Gothic" panose="020B0502020202020204" pitchFamily="34" charset="0"/>
                <a:hlinkClick r:id="rId5"/>
              </a:rPr>
              <a:t>Xamarin</a:t>
            </a:r>
            <a:r>
              <a:rPr lang="en-US" sz="1400" dirty="0">
                <a:latin typeface="Century Gothic" panose="020B0502020202020204" pitchFamily="34" charset="0"/>
              </a:rPr>
              <a:t> </a:t>
            </a:r>
          </a:p>
        </p:txBody>
      </p:sp>
      <p:sp>
        <p:nvSpPr>
          <p:cNvPr id="22" name="TextBox 21">
            <a:extLst>
              <a:ext uri="{FF2B5EF4-FFF2-40B4-BE49-F238E27FC236}">
                <a16:creationId xmlns:a16="http://schemas.microsoft.com/office/drawing/2014/main" id="{1CBB7874-CBEA-1717-F9DC-A586E05E5795}"/>
              </a:ext>
            </a:extLst>
          </p:cNvPr>
          <p:cNvSpPr txBox="1"/>
          <p:nvPr/>
        </p:nvSpPr>
        <p:spPr>
          <a:xfrm>
            <a:off x="1220598" y="5450996"/>
            <a:ext cx="3263317" cy="307777"/>
          </a:xfrm>
          <a:prstGeom prst="rect">
            <a:avLst/>
          </a:prstGeom>
          <a:noFill/>
        </p:spPr>
        <p:txBody>
          <a:bodyPr wrap="square" rtlCol="0">
            <a:spAutoFit/>
          </a:bodyPr>
          <a:lstStyle/>
          <a:p>
            <a:r>
              <a:rPr lang="en-US" sz="1400" dirty="0">
                <a:latin typeface="Century Gothic" panose="020B0502020202020204" pitchFamily="34" charset="0"/>
                <a:hlinkClick r:id="rId5"/>
              </a:rPr>
              <a:t>UWP</a:t>
            </a:r>
            <a:r>
              <a:rPr lang="en-US" sz="1400" dirty="0">
                <a:latin typeface="Century Gothic" panose="020B0502020202020204" pitchFamily="34" charset="0"/>
              </a:rPr>
              <a:t>  </a:t>
            </a:r>
            <a:r>
              <a:rPr lang="en-US" sz="1400" dirty="0">
                <a:latin typeface="Century Gothic" panose="020B0502020202020204" pitchFamily="34" charset="0"/>
                <a:hlinkClick r:id="rId5"/>
              </a:rPr>
              <a:t>.NET MAUI</a:t>
            </a:r>
            <a:endParaRPr lang="en-US" sz="1400" dirty="0">
              <a:latin typeface="Century Gothic" panose="020B0502020202020204" pitchFamily="34" charset="0"/>
            </a:endParaRPr>
          </a:p>
        </p:txBody>
      </p:sp>
      <p:pic>
        <p:nvPicPr>
          <p:cNvPr id="24" name="Picture 23">
            <a:extLst>
              <a:ext uri="{FF2B5EF4-FFF2-40B4-BE49-F238E27FC236}">
                <a16:creationId xmlns:a16="http://schemas.microsoft.com/office/drawing/2014/main" id="{A228AC93-1C2C-5B1D-3AF1-735E9E781590}"/>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461866" y="5783695"/>
            <a:ext cx="653870" cy="604522"/>
          </a:xfrm>
          <a:prstGeom prst="rect">
            <a:avLst/>
          </a:prstGeom>
        </p:spPr>
      </p:pic>
      <p:sp>
        <p:nvSpPr>
          <p:cNvPr id="25" name="TextBox 24">
            <a:extLst>
              <a:ext uri="{FF2B5EF4-FFF2-40B4-BE49-F238E27FC236}">
                <a16:creationId xmlns:a16="http://schemas.microsoft.com/office/drawing/2014/main" id="{CB844910-664B-972C-A051-ED91001DF7F7}"/>
              </a:ext>
            </a:extLst>
          </p:cNvPr>
          <p:cNvSpPr txBox="1"/>
          <p:nvPr/>
        </p:nvSpPr>
        <p:spPr>
          <a:xfrm>
            <a:off x="1220598" y="5834828"/>
            <a:ext cx="3531765" cy="523220"/>
          </a:xfrm>
          <a:prstGeom prst="rect">
            <a:avLst/>
          </a:prstGeom>
          <a:noFill/>
        </p:spPr>
        <p:txBody>
          <a:bodyPr wrap="square" rtlCol="0">
            <a:spAutoFit/>
          </a:bodyPr>
          <a:lstStyle/>
          <a:p>
            <a:r>
              <a:rPr lang="en-US" sz="1400" dirty="0">
                <a:latin typeface="Century Gothic" panose="020B0502020202020204" pitchFamily="34" charset="0"/>
                <a:hlinkClick r:id="rId5"/>
              </a:rPr>
              <a:t>Xamarin</a:t>
            </a:r>
            <a:r>
              <a:rPr lang="en-US" sz="1400" dirty="0">
                <a:latin typeface="Century Gothic" panose="020B0502020202020204" pitchFamily="34" charset="0"/>
              </a:rPr>
              <a:t>  </a:t>
            </a:r>
            <a:r>
              <a:rPr lang="en-US" sz="1400" dirty="0">
                <a:latin typeface="Century Gothic" panose="020B0502020202020204" pitchFamily="34" charset="0"/>
                <a:hlinkClick r:id="rId5"/>
              </a:rPr>
              <a:t>Flutter</a:t>
            </a:r>
            <a:r>
              <a:rPr lang="en-US" sz="1400" dirty="0">
                <a:latin typeface="Century Gothic" panose="020B0502020202020204" pitchFamily="34" charset="0"/>
              </a:rPr>
              <a:t> </a:t>
            </a:r>
            <a:r>
              <a:rPr lang="en-US" sz="1400" dirty="0">
                <a:latin typeface="Century Gothic" panose="020B0502020202020204" pitchFamily="34" charset="0"/>
                <a:hlinkClick r:id="rId5"/>
              </a:rPr>
              <a:t>UWP</a:t>
            </a:r>
            <a:r>
              <a:rPr lang="en-US" sz="1400" dirty="0">
                <a:latin typeface="Century Gothic" panose="020B0502020202020204" pitchFamily="34" charset="0"/>
              </a:rPr>
              <a:t> </a:t>
            </a:r>
            <a:r>
              <a:rPr lang="en-US" sz="1400" dirty="0">
                <a:latin typeface="Century Gothic" panose="020B0502020202020204" pitchFamily="34" charset="0"/>
                <a:hlinkClick r:id="rId5"/>
              </a:rPr>
              <a:t>JavaScript</a:t>
            </a:r>
            <a:r>
              <a:rPr lang="en-US" sz="1400" dirty="0">
                <a:latin typeface="Century Gothic" panose="020B0502020202020204" pitchFamily="34" charset="0"/>
              </a:rPr>
              <a:t>  </a:t>
            </a:r>
            <a:r>
              <a:rPr lang="en-US" sz="1400" dirty="0">
                <a:latin typeface="Century Gothic" panose="020B0502020202020204" pitchFamily="34" charset="0"/>
                <a:hlinkClick r:id="rId5"/>
              </a:rPr>
              <a:t>.NET MAUI</a:t>
            </a:r>
            <a:endParaRPr lang="en-US" sz="1400" dirty="0">
              <a:latin typeface="Century Gothic" panose="020B0502020202020204" pitchFamily="34" charset="0"/>
            </a:endParaRPr>
          </a:p>
        </p:txBody>
      </p:sp>
    </p:spTree>
    <p:extLst>
      <p:ext uri="{BB962C8B-B14F-4D97-AF65-F5344CB8AC3E}">
        <p14:creationId xmlns:p14="http://schemas.microsoft.com/office/powerpoint/2010/main" val="104713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E1B41-85EE-7B0D-45DF-ACAF6444C7BF}"/>
              </a:ext>
            </a:extLst>
          </p:cNvPr>
          <p:cNvSpPr txBox="1"/>
          <p:nvPr/>
        </p:nvSpPr>
        <p:spPr>
          <a:xfrm>
            <a:off x="209725" y="226503"/>
            <a:ext cx="6061679" cy="2800767"/>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CHARTS</a:t>
            </a: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r>
              <a:rPr lang="en-US" sz="2000" b="0" i="0" dirty="0">
                <a:solidFill>
                  <a:srgbClr val="1A1A1A"/>
                </a:solidFill>
                <a:effectLst/>
                <a:latin typeface="Open Sans" panose="020B0606030504020204" pitchFamily="34" charset="0"/>
              </a:rPr>
              <a:t>.</a:t>
            </a:r>
            <a:endParaRPr lang="en-US" sz="2000" b="1" dirty="0"/>
          </a:p>
        </p:txBody>
      </p:sp>
      <p:pic>
        <p:nvPicPr>
          <p:cNvPr id="2050" name="Picture 2" descr="Syncfusion Essential Chart">
            <a:extLst>
              <a:ext uri="{FF2B5EF4-FFF2-40B4-BE49-F238E27FC236}">
                <a16:creationId xmlns:a16="http://schemas.microsoft.com/office/drawing/2014/main" id="{00B90030-AA2A-530E-15EF-5EF3DB0D2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668" y="226503"/>
            <a:ext cx="5704536" cy="5156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4CE870-3F00-0F78-C0AA-45629043888C}"/>
              </a:ext>
            </a:extLst>
          </p:cNvPr>
          <p:cNvSpPr txBox="1"/>
          <p:nvPr/>
        </p:nvSpPr>
        <p:spPr>
          <a:xfrm>
            <a:off x="385894" y="3429000"/>
            <a:ext cx="2927757" cy="369332"/>
          </a:xfrm>
          <a:prstGeom prst="rect">
            <a:avLst/>
          </a:prstGeom>
          <a:noFill/>
        </p:spPr>
        <p:txBody>
          <a:bodyPr wrap="square" rtlCol="0">
            <a:spAutoFit/>
          </a:bodyPr>
          <a:lstStyle/>
          <a:p>
            <a:r>
              <a:rPr lang="en-US" b="1" dirty="0"/>
              <a:t>SUPPORTED</a:t>
            </a:r>
            <a:r>
              <a:rPr lang="en-US" dirty="0"/>
              <a:t> </a:t>
            </a:r>
            <a:r>
              <a:rPr lang="en-US" b="1" dirty="0"/>
              <a:t>PLATFORMS</a:t>
            </a:r>
          </a:p>
        </p:txBody>
      </p:sp>
      <p:pic>
        <p:nvPicPr>
          <p:cNvPr id="5" name="Picture 4">
            <a:extLst>
              <a:ext uri="{FF2B5EF4-FFF2-40B4-BE49-F238E27FC236}">
                <a16:creationId xmlns:a16="http://schemas.microsoft.com/office/drawing/2014/main" id="{99BD2189-1FD1-D299-3784-776EAE37B837}"/>
              </a:ext>
            </a:extLst>
          </p:cNvPr>
          <p:cNvPicPr>
            <a:picLocks noChangeAspect="1"/>
          </p:cNvPicPr>
          <p:nvPr/>
        </p:nvPicPr>
        <p:blipFill>
          <a:blip r:embed="rId3"/>
          <a:stretch>
            <a:fillRect/>
          </a:stretch>
        </p:blipFill>
        <p:spPr>
          <a:xfrm>
            <a:off x="465651" y="3898284"/>
            <a:ext cx="506012" cy="603556"/>
          </a:xfrm>
          <a:prstGeom prst="rect">
            <a:avLst/>
          </a:prstGeom>
        </p:spPr>
      </p:pic>
      <p:sp>
        <p:nvSpPr>
          <p:cNvPr id="7" name="TextBox 6">
            <a:extLst>
              <a:ext uri="{FF2B5EF4-FFF2-40B4-BE49-F238E27FC236}">
                <a16:creationId xmlns:a16="http://schemas.microsoft.com/office/drawing/2014/main" id="{4390A5C6-C522-BB5F-13AF-C8E16E5E9081}"/>
              </a:ext>
            </a:extLst>
          </p:cNvPr>
          <p:cNvSpPr txBox="1"/>
          <p:nvPr/>
        </p:nvSpPr>
        <p:spPr>
          <a:xfrm>
            <a:off x="1174459" y="3898459"/>
            <a:ext cx="3923752" cy="2277547"/>
          </a:xfrm>
          <a:prstGeom prst="rect">
            <a:avLst/>
          </a:prstGeom>
          <a:noFill/>
        </p:spPr>
        <p:txBody>
          <a:bodyPr wrap="square" rtlCol="0">
            <a:spAutoFit/>
          </a:bodyPr>
          <a:lstStyle/>
          <a:p>
            <a:r>
              <a:rPr lang="en-US" sz="1400" dirty="0">
                <a:solidFill>
                  <a:schemeClr val="tx2">
                    <a:lumMod val="75000"/>
                    <a:lumOff val="25000"/>
                  </a:schemeClr>
                </a:solidFill>
                <a:latin typeface="Century Gothic" panose="020B0502020202020204" pitchFamily="34" charset="0"/>
                <a:hlinkClick r:id="rId4"/>
              </a:rPr>
              <a:t>JavaScript</a:t>
            </a:r>
            <a:r>
              <a:rPr lang="en-US" sz="1400" dirty="0">
                <a:latin typeface="Century Gothic" panose="020B0502020202020204" pitchFamily="34" charset="0"/>
              </a:rPr>
              <a:t>    </a:t>
            </a:r>
            <a:r>
              <a:rPr lang="en-US" sz="1400" dirty="0">
                <a:latin typeface="Century Gothic" panose="020B0502020202020204" pitchFamily="34" charset="0"/>
                <a:hlinkClick r:id="rId4"/>
              </a:rPr>
              <a:t>Angular</a:t>
            </a:r>
            <a:r>
              <a:rPr lang="en-US" sz="1400" dirty="0">
                <a:latin typeface="Century Gothic" panose="020B0502020202020204" pitchFamily="34" charset="0"/>
              </a:rPr>
              <a:t>    </a:t>
            </a:r>
            <a:r>
              <a:rPr lang="en-US" sz="1400" dirty="0">
                <a:latin typeface="Century Gothic" panose="020B0502020202020204" pitchFamily="34" charset="0"/>
                <a:hlinkClick r:id="rId4"/>
              </a:rPr>
              <a:t>React</a:t>
            </a:r>
            <a:r>
              <a:rPr lang="en-US" sz="1400" dirty="0">
                <a:latin typeface="Century Gothic" panose="020B0502020202020204" pitchFamily="34" charset="0"/>
              </a:rPr>
              <a:t>    </a:t>
            </a:r>
            <a:r>
              <a:rPr lang="en-US" sz="1400" dirty="0">
                <a:latin typeface="Century Gothic" panose="020B0502020202020204" pitchFamily="34" charset="0"/>
                <a:hlinkClick r:id="rId4"/>
              </a:rPr>
              <a:t>Vue</a:t>
            </a:r>
            <a:r>
              <a:rPr lang="en-US" sz="1400" dirty="0">
                <a:latin typeface="Century Gothic" panose="020B0502020202020204" pitchFamily="34" charset="0"/>
              </a:rPr>
              <a:t>   </a:t>
            </a:r>
            <a:r>
              <a:rPr lang="en-US" sz="1400" dirty="0" err="1">
                <a:latin typeface="Century Gothic" panose="020B0502020202020204" pitchFamily="34" charset="0"/>
                <a:hlinkClick r:id="rId4"/>
              </a:rPr>
              <a:t>Blazor</a:t>
            </a:r>
            <a:endParaRPr lang="en-US" sz="1400" dirty="0">
              <a:latin typeface="Century Gothic" panose="020B0502020202020204" pitchFamily="34" charset="0"/>
            </a:endParaRPr>
          </a:p>
          <a:p>
            <a:r>
              <a:rPr lang="en-US" sz="1400" dirty="0">
                <a:latin typeface="Century Gothic" panose="020B0502020202020204" pitchFamily="34" charset="0"/>
                <a:hlinkClick r:id="rId4"/>
              </a:rPr>
              <a:t>Flutter</a:t>
            </a:r>
            <a:r>
              <a:rPr lang="en-US" sz="1400" dirty="0">
                <a:latin typeface="Century Gothic" panose="020B0502020202020204" pitchFamily="34" charset="0"/>
              </a:rPr>
              <a:t>   </a:t>
            </a:r>
            <a:r>
              <a:rPr lang="en-US" sz="1400" dirty="0">
                <a:latin typeface="Century Gothic" panose="020B0502020202020204" pitchFamily="34" charset="0"/>
                <a:hlinkClick r:id="rId4"/>
              </a:rPr>
              <a:t>ASP.NET MVC</a:t>
            </a:r>
            <a:r>
              <a:rPr lang="en-US" sz="1400" dirty="0">
                <a:latin typeface="Century Gothic" panose="020B0502020202020204" pitchFamily="34" charset="0"/>
              </a:rPr>
              <a:t>    </a:t>
            </a:r>
            <a:r>
              <a:rPr lang="en-US" sz="1400" dirty="0">
                <a:latin typeface="Century Gothic" panose="020B0502020202020204" pitchFamily="34" charset="0"/>
                <a:hlinkClick r:id="rId4"/>
              </a:rPr>
              <a:t>ASP.NET CORE</a:t>
            </a:r>
            <a:endParaRPr lang="en-US" sz="1400" dirty="0">
              <a:latin typeface="Century Gothic" panose="020B0502020202020204" pitchFamily="34" charset="0"/>
            </a:endParaRPr>
          </a:p>
          <a:p>
            <a:endParaRPr lang="en-US" sz="1800" dirty="0">
              <a:latin typeface="Century Gothic" panose="020B0502020202020204" pitchFamily="34" charset="0"/>
            </a:endParaRPr>
          </a:p>
          <a:p>
            <a:r>
              <a:rPr lang="en-US" sz="1400" dirty="0">
                <a:latin typeface="Century Gothic" panose="020B0502020202020204" pitchFamily="34" charset="0"/>
                <a:hlinkClick r:id="rId4"/>
              </a:rPr>
              <a:t>WinForms</a:t>
            </a:r>
            <a:r>
              <a:rPr lang="en-US" sz="1400" dirty="0">
                <a:latin typeface="Century Gothic" panose="020B0502020202020204" pitchFamily="34" charset="0"/>
              </a:rPr>
              <a:t>  </a:t>
            </a:r>
            <a:r>
              <a:rPr lang="en-US" sz="1400" dirty="0">
                <a:latin typeface="Century Gothic" panose="020B0502020202020204" pitchFamily="34" charset="0"/>
                <a:hlinkClick r:id="rId4"/>
              </a:rPr>
              <a:t>WPF</a:t>
            </a:r>
            <a:r>
              <a:rPr lang="en-US" sz="1400" dirty="0">
                <a:latin typeface="Century Gothic" panose="020B0502020202020204" pitchFamily="34" charset="0"/>
              </a:rPr>
              <a:t>  </a:t>
            </a:r>
            <a:r>
              <a:rPr lang="en-US" sz="1400" dirty="0" err="1">
                <a:latin typeface="Century Gothic" panose="020B0502020202020204" pitchFamily="34" charset="0"/>
                <a:hlinkClick r:id="rId4"/>
              </a:rPr>
              <a:t>WinUI</a:t>
            </a:r>
            <a:r>
              <a:rPr lang="en-US" sz="1400" dirty="0">
                <a:latin typeface="Century Gothic" panose="020B0502020202020204" pitchFamily="34" charset="0"/>
              </a:rPr>
              <a:t>  </a:t>
            </a:r>
            <a:r>
              <a:rPr lang="en-US" sz="1400" dirty="0">
                <a:latin typeface="Century Gothic" panose="020B0502020202020204" pitchFamily="34" charset="0"/>
                <a:hlinkClick r:id="rId4"/>
              </a:rPr>
              <a:t>Flutter</a:t>
            </a:r>
            <a:r>
              <a:rPr lang="en-US" sz="1400" dirty="0">
                <a:latin typeface="Century Gothic" panose="020B0502020202020204" pitchFamily="34" charset="0"/>
              </a:rPr>
              <a:t>  </a:t>
            </a:r>
            <a:r>
              <a:rPr lang="en-US" sz="1400" dirty="0">
                <a:latin typeface="Century Gothic" panose="020B0502020202020204" pitchFamily="34" charset="0"/>
                <a:hlinkClick r:id="rId4"/>
              </a:rPr>
              <a:t>Xamarin</a:t>
            </a:r>
            <a:r>
              <a:rPr lang="en-US" sz="1400" dirty="0">
                <a:latin typeface="Century Gothic" panose="020B0502020202020204" pitchFamily="34" charset="0"/>
              </a:rPr>
              <a:t> </a:t>
            </a:r>
            <a:endParaRPr lang="en-US" sz="1800" dirty="0">
              <a:latin typeface="Century Gothic" panose="020B0502020202020204" pitchFamily="34" charset="0"/>
            </a:endParaRPr>
          </a:p>
          <a:p>
            <a:r>
              <a:rPr lang="en-US" sz="1400" dirty="0">
                <a:latin typeface="Century Gothic" panose="020B0502020202020204" pitchFamily="34" charset="0"/>
                <a:hlinkClick r:id="rId4"/>
              </a:rPr>
              <a:t>UWP</a:t>
            </a:r>
            <a:r>
              <a:rPr lang="en-US" sz="1400" dirty="0">
                <a:latin typeface="Century Gothic" panose="020B0502020202020204" pitchFamily="34" charset="0"/>
              </a:rPr>
              <a:t>  </a:t>
            </a:r>
            <a:r>
              <a:rPr lang="en-US" sz="1400" dirty="0">
                <a:latin typeface="Century Gothic" panose="020B0502020202020204" pitchFamily="34" charset="0"/>
                <a:hlinkClick r:id="rId4"/>
              </a:rPr>
              <a:t>.NET MAUI</a:t>
            </a:r>
            <a:endParaRPr lang="en-US" sz="1800" dirty="0">
              <a:latin typeface="Century Gothic" panose="020B0502020202020204" pitchFamily="34" charset="0"/>
            </a:endParaRPr>
          </a:p>
          <a:p>
            <a:endParaRPr lang="en-US" sz="1800" dirty="0">
              <a:latin typeface="Century Gothic" panose="020B0502020202020204" pitchFamily="34" charset="0"/>
            </a:endParaRPr>
          </a:p>
          <a:p>
            <a:r>
              <a:rPr lang="en-US" sz="1400" dirty="0">
                <a:latin typeface="Century Gothic" panose="020B0502020202020204" pitchFamily="34" charset="0"/>
                <a:hlinkClick r:id="rId4"/>
              </a:rPr>
              <a:t>Xamarin</a:t>
            </a:r>
            <a:r>
              <a:rPr lang="en-US" sz="1400" dirty="0">
                <a:latin typeface="Century Gothic" panose="020B0502020202020204" pitchFamily="34" charset="0"/>
              </a:rPr>
              <a:t>  </a:t>
            </a:r>
            <a:r>
              <a:rPr lang="en-US" sz="1400" dirty="0">
                <a:latin typeface="Century Gothic" panose="020B0502020202020204" pitchFamily="34" charset="0"/>
                <a:hlinkClick r:id="rId4"/>
              </a:rPr>
              <a:t>Flutter</a:t>
            </a:r>
            <a:r>
              <a:rPr lang="en-US" sz="1400" dirty="0">
                <a:latin typeface="Century Gothic" panose="020B0502020202020204" pitchFamily="34" charset="0"/>
              </a:rPr>
              <a:t> </a:t>
            </a:r>
            <a:r>
              <a:rPr lang="en-US" sz="1400" dirty="0">
                <a:latin typeface="Century Gothic" panose="020B0502020202020204" pitchFamily="34" charset="0"/>
                <a:hlinkClick r:id="rId4"/>
              </a:rPr>
              <a:t>UWP</a:t>
            </a:r>
            <a:r>
              <a:rPr lang="en-US" sz="1400" dirty="0">
                <a:latin typeface="Century Gothic" panose="020B0502020202020204" pitchFamily="34" charset="0"/>
              </a:rPr>
              <a:t> </a:t>
            </a:r>
            <a:r>
              <a:rPr lang="en-US" sz="1400" dirty="0">
                <a:latin typeface="Century Gothic" panose="020B0502020202020204" pitchFamily="34" charset="0"/>
                <a:hlinkClick r:id="rId4"/>
              </a:rPr>
              <a:t>JavaScript</a:t>
            </a:r>
            <a:r>
              <a:rPr lang="en-US" sz="1400" dirty="0">
                <a:latin typeface="Century Gothic" panose="020B0502020202020204" pitchFamily="34" charset="0"/>
              </a:rPr>
              <a:t>  </a:t>
            </a:r>
            <a:r>
              <a:rPr lang="en-US" sz="1400" dirty="0">
                <a:latin typeface="Century Gothic" panose="020B0502020202020204" pitchFamily="34" charset="0"/>
                <a:hlinkClick r:id="rId4"/>
              </a:rPr>
              <a:t>.NET MAUI</a:t>
            </a:r>
            <a:endParaRPr lang="en-US" sz="1400" dirty="0">
              <a:latin typeface="Century Gothic" panose="020B0502020202020204" pitchFamily="34" charset="0"/>
            </a:endParaRPr>
          </a:p>
          <a:p>
            <a:endParaRPr lang="en-US" sz="1800" dirty="0"/>
          </a:p>
          <a:p>
            <a:r>
              <a:rPr lang="en-US" sz="1800" dirty="0"/>
              <a:t> </a:t>
            </a:r>
            <a:endParaRPr lang="en-US" dirty="0"/>
          </a:p>
        </p:txBody>
      </p:sp>
      <p:pic>
        <p:nvPicPr>
          <p:cNvPr id="9" name="Picture 8">
            <a:extLst>
              <a:ext uri="{FF2B5EF4-FFF2-40B4-BE49-F238E27FC236}">
                <a16:creationId xmlns:a16="http://schemas.microsoft.com/office/drawing/2014/main" id="{D5DBF09B-C987-880A-7968-E0648EEDD52D}"/>
              </a:ext>
            </a:extLst>
          </p:cNvPr>
          <p:cNvPicPr>
            <a:picLocks noChangeAspect="1"/>
          </p:cNvPicPr>
          <p:nvPr/>
        </p:nvPicPr>
        <p:blipFill>
          <a:blip r:embed="rId5"/>
          <a:stretch>
            <a:fillRect/>
          </a:stretch>
        </p:blipFill>
        <p:spPr>
          <a:xfrm>
            <a:off x="462603" y="4649411"/>
            <a:ext cx="512108" cy="469433"/>
          </a:xfrm>
          <a:prstGeom prst="rect">
            <a:avLst/>
          </a:prstGeom>
        </p:spPr>
      </p:pic>
      <p:pic>
        <p:nvPicPr>
          <p:cNvPr id="11" name="Picture 10">
            <a:extLst>
              <a:ext uri="{FF2B5EF4-FFF2-40B4-BE49-F238E27FC236}">
                <a16:creationId xmlns:a16="http://schemas.microsoft.com/office/drawing/2014/main" id="{3100D545-6482-BD04-3C94-4772B77DA957}"/>
              </a:ext>
            </a:extLst>
          </p:cNvPr>
          <p:cNvPicPr>
            <a:picLocks noChangeAspect="1"/>
          </p:cNvPicPr>
          <p:nvPr/>
        </p:nvPicPr>
        <p:blipFill>
          <a:blip r:embed="rId6"/>
          <a:stretch>
            <a:fillRect/>
          </a:stretch>
        </p:blipFill>
        <p:spPr>
          <a:xfrm>
            <a:off x="333316" y="5266415"/>
            <a:ext cx="652329" cy="603556"/>
          </a:xfrm>
          <a:prstGeom prst="rect">
            <a:avLst/>
          </a:prstGeom>
        </p:spPr>
      </p:pic>
    </p:spTree>
    <p:extLst>
      <p:ext uri="{BB962C8B-B14F-4D97-AF65-F5344CB8AC3E}">
        <p14:creationId xmlns:p14="http://schemas.microsoft.com/office/powerpoint/2010/main" val="81396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93CE2-A4C8-15A9-38D0-358E50E62EA3}"/>
              </a:ext>
            </a:extLst>
          </p:cNvPr>
          <p:cNvSpPr txBox="1"/>
          <p:nvPr/>
        </p:nvSpPr>
        <p:spPr>
          <a:xfrm>
            <a:off x="192947" y="159391"/>
            <a:ext cx="6325298" cy="2215991"/>
          </a:xfrm>
          <a:prstGeom prst="rect">
            <a:avLst/>
          </a:prstGeom>
          <a:noFill/>
        </p:spPr>
        <p:txBody>
          <a:bodyPr wrap="square" rtlCol="0">
            <a:spAutoFit/>
          </a:bodyPr>
          <a:lstStyle/>
          <a:p>
            <a:r>
              <a:rPr lang="en-US" sz="2800" b="1" dirty="0" err="1">
                <a:latin typeface="Open Sans" panose="020B0606030504020204" pitchFamily="34" charset="0"/>
                <a:ea typeface="Open Sans" panose="020B0606030504020204" pitchFamily="34" charset="0"/>
                <a:cs typeface="Open Sans" panose="020B0606030504020204" pitchFamily="34" charset="0"/>
              </a:rPr>
              <a:t>ListView</a:t>
            </a:r>
            <a:r>
              <a:rPr lang="en-US" dirty="0">
                <a:latin typeface="Open Sans" panose="020B0606030504020204" pitchFamily="34" charset="0"/>
                <a:ea typeface="Open Sans" panose="020B0606030504020204" pitchFamily="34" charset="0"/>
                <a:cs typeface="Open Sans" panose="020B0606030504020204" pitchFamily="34" charset="0"/>
              </a:rPr>
              <a:t> </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a:t>
            </a:r>
            <a:r>
              <a:rPr lang="en-US" b="0" i="0" dirty="0" err="1">
                <a:solidFill>
                  <a:srgbClr val="1A1A1A"/>
                </a:solidFill>
                <a:effectLst/>
                <a:latin typeface="Open Sans" panose="020B0606030504020204" pitchFamily="34" charset="0"/>
                <a:ea typeface="Open Sans" panose="020B0606030504020204" pitchFamily="34" charset="0"/>
                <a:cs typeface="Open Sans" panose="020B0606030504020204" pitchFamily="34" charset="0"/>
              </a:rPr>
              <a:t>ListView</a:t>
            </a:r>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renders a set of data items with UI views or custom </a:t>
            </a:r>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templates</a:t>
            </a:r>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ea typeface="Open Sans" panose="020B0606030504020204" pitchFamily="34" charset="0"/>
                <a:cs typeface="Open Sans" panose="020B0606030504020204" pitchFamily="34" charset="0"/>
              </a:rPr>
              <a:t>ListView</a:t>
            </a:r>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control has been optimized to work with large amounts of data.</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A9710FA-5EA8-5B4E-74EE-0EAACF71DF24}"/>
              </a:ext>
            </a:extLst>
          </p:cNvPr>
          <p:cNvPicPr>
            <a:picLocks noChangeAspect="1"/>
          </p:cNvPicPr>
          <p:nvPr/>
        </p:nvPicPr>
        <p:blipFill>
          <a:blip r:embed="rId2"/>
          <a:stretch>
            <a:fillRect/>
          </a:stretch>
        </p:blipFill>
        <p:spPr>
          <a:xfrm>
            <a:off x="6518245" y="377505"/>
            <a:ext cx="5331645" cy="4521666"/>
          </a:xfrm>
          <a:prstGeom prst="rect">
            <a:avLst/>
          </a:prstGeom>
        </p:spPr>
      </p:pic>
      <p:pic>
        <p:nvPicPr>
          <p:cNvPr id="4" name="Picture 3">
            <a:extLst>
              <a:ext uri="{FF2B5EF4-FFF2-40B4-BE49-F238E27FC236}">
                <a16:creationId xmlns:a16="http://schemas.microsoft.com/office/drawing/2014/main" id="{848AED8F-664A-3763-2A05-77FD3C0EFC5C}"/>
              </a:ext>
            </a:extLst>
          </p:cNvPr>
          <p:cNvPicPr>
            <a:picLocks noChangeAspect="1"/>
          </p:cNvPicPr>
          <p:nvPr/>
        </p:nvPicPr>
        <p:blipFill>
          <a:blip r:embed="rId3"/>
          <a:stretch>
            <a:fillRect/>
          </a:stretch>
        </p:blipFill>
        <p:spPr>
          <a:xfrm>
            <a:off x="465651" y="3689285"/>
            <a:ext cx="506012" cy="603556"/>
          </a:xfrm>
          <a:prstGeom prst="rect">
            <a:avLst/>
          </a:prstGeom>
          <a:solidFill>
            <a:schemeClr val="bg1"/>
          </a:solidFill>
        </p:spPr>
      </p:pic>
      <p:sp>
        <p:nvSpPr>
          <p:cNvPr id="5" name="TextBox 4">
            <a:extLst>
              <a:ext uri="{FF2B5EF4-FFF2-40B4-BE49-F238E27FC236}">
                <a16:creationId xmlns:a16="http://schemas.microsoft.com/office/drawing/2014/main" id="{A25C8983-1367-71EB-772F-5BF57F4EBF53}"/>
              </a:ext>
            </a:extLst>
          </p:cNvPr>
          <p:cNvSpPr txBox="1"/>
          <p:nvPr/>
        </p:nvSpPr>
        <p:spPr>
          <a:xfrm>
            <a:off x="342110" y="3036815"/>
            <a:ext cx="3667828" cy="369332"/>
          </a:xfrm>
          <a:prstGeom prst="rect">
            <a:avLst/>
          </a:prstGeom>
          <a:noFill/>
        </p:spPr>
        <p:txBody>
          <a:bodyPr wrap="square" rtlCol="0">
            <a:spAutoFit/>
          </a:bodyPr>
          <a:lstStyle/>
          <a:p>
            <a:r>
              <a:rPr lang="en-US" b="1" dirty="0"/>
              <a:t>SUPPORTED PLATFORMS</a:t>
            </a:r>
          </a:p>
        </p:txBody>
      </p:sp>
      <p:pic>
        <p:nvPicPr>
          <p:cNvPr id="6" name="Picture 5">
            <a:extLst>
              <a:ext uri="{FF2B5EF4-FFF2-40B4-BE49-F238E27FC236}">
                <a16:creationId xmlns:a16="http://schemas.microsoft.com/office/drawing/2014/main" id="{E9CF44C5-0E2C-F6CF-3E7F-9B59936E2FA2}"/>
              </a:ext>
            </a:extLst>
          </p:cNvPr>
          <p:cNvPicPr>
            <a:picLocks noChangeAspect="1"/>
          </p:cNvPicPr>
          <p:nvPr/>
        </p:nvPicPr>
        <p:blipFill>
          <a:blip r:embed="rId4"/>
          <a:stretch>
            <a:fillRect/>
          </a:stretch>
        </p:blipFill>
        <p:spPr>
          <a:xfrm>
            <a:off x="465651" y="4531786"/>
            <a:ext cx="512108" cy="469433"/>
          </a:xfrm>
          <a:prstGeom prst="rect">
            <a:avLst/>
          </a:prstGeom>
        </p:spPr>
      </p:pic>
      <p:pic>
        <p:nvPicPr>
          <p:cNvPr id="7" name="Picture 6">
            <a:extLst>
              <a:ext uri="{FF2B5EF4-FFF2-40B4-BE49-F238E27FC236}">
                <a16:creationId xmlns:a16="http://schemas.microsoft.com/office/drawing/2014/main" id="{15EE24CE-5692-2587-6C0D-DC434C50F0B0}"/>
              </a:ext>
            </a:extLst>
          </p:cNvPr>
          <p:cNvPicPr>
            <a:picLocks noChangeAspect="1"/>
          </p:cNvPicPr>
          <p:nvPr/>
        </p:nvPicPr>
        <p:blipFill>
          <a:blip r:embed="rId5"/>
          <a:stretch>
            <a:fillRect/>
          </a:stretch>
        </p:blipFill>
        <p:spPr>
          <a:xfrm>
            <a:off x="418878" y="5124091"/>
            <a:ext cx="575561" cy="532528"/>
          </a:xfrm>
          <a:prstGeom prst="rect">
            <a:avLst/>
          </a:prstGeom>
        </p:spPr>
      </p:pic>
      <p:sp>
        <p:nvSpPr>
          <p:cNvPr id="9" name="TextBox 8">
            <a:extLst>
              <a:ext uri="{FF2B5EF4-FFF2-40B4-BE49-F238E27FC236}">
                <a16:creationId xmlns:a16="http://schemas.microsoft.com/office/drawing/2014/main" id="{2EDB6452-D94F-B00A-5F64-3D0228B7155F}"/>
              </a:ext>
            </a:extLst>
          </p:cNvPr>
          <p:cNvSpPr txBox="1"/>
          <p:nvPr/>
        </p:nvSpPr>
        <p:spPr>
          <a:xfrm>
            <a:off x="1182848" y="3689285"/>
            <a:ext cx="4044760" cy="2369880"/>
          </a:xfrm>
          <a:prstGeom prst="rect">
            <a:avLst/>
          </a:prstGeom>
          <a:noFill/>
        </p:spPr>
        <p:txBody>
          <a:bodyPr wrap="square" rtlCol="0">
            <a:spAutoFit/>
          </a:bodyPr>
          <a:lstStyle/>
          <a:p>
            <a:r>
              <a:rPr lang="en-US" sz="1400" dirty="0">
                <a:latin typeface="Century Gothic" panose="020B0502020202020204" pitchFamily="34" charset="0"/>
                <a:hlinkClick r:id="rId6"/>
              </a:rPr>
              <a:t>JavaScript</a:t>
            </a:r>
            <a:r>
              <a:rPr lang="en-US" sz="1400" dirty="0">
                <a:latin typeface="Century Gothic" panose="020B0502020202020204" pitchFamily="34" charset="0"/>
              </a:rPr>
              <a:t>    </a:t>
            </a:r>
            <a:r>
              <a:rPr lang="en-US" sz="1400" dirty="0">
                <a:latin typeface="Century Gothic" panose="020B0502020202020204" pitchFamily="34" charset="0"/>
                <a:hlinkClick r:id="rId6"/>
              </a:rPr>
              <a:t>Angular</a:t>
            </a:r>
            <a:r>
              <a:rPr lang="en-US" sz="1400" dirty="0">
                <a:latin typeface="Century Gothic" panose="020B0502020202020204" pitchFamily="34" charset="0"/>
              </a:rPr>
              <a:t>    </a:t>
            </a:r>
            <a:r>
              <a:rPr lang="en-US" sz="1400" dirty="0">
                <a:latin typeface="Century Gothic" panose="020B0502020202020204" pitchFamily="34" charset="0"/>
                <a:hlinkClick r:id="rId6"/>
              </a:rPr>
              <a:t>React</a:t>
            </a:r>
            <a:r>
              <a:rPr lang="en-US" sz="1400" dirty="0">
                <a:latin typeface="Century Gothic" panose="020B0502020202020204" pitchFamily="34" charset="0"/>
              </a:rPr>
              <a:t>    </a:t>
            </a:r>
            <a:r>
              <a:rPr lang="en-US" sz="1400" dirty="0">
                <a:latin typeface="Century Gothic" panose="020B0502020202020204" pitchFamily="34" charset="0"/>
                <a:hlinkClick r:id="rId6"/>
              </a:rPr>
              <a:t>Vue</a:t>
            </a:r>
            <a:r>
              <a:rPr lang="en-US" sz="1400" dirty="0">
                <a:latin typeface="Century Gothic" panose="020B0502020202020204" pitchFamily="34" charset="0"/>
              </a:rPr>
              <a:t>   </a:t>
            </a:r>
            <a:r>
              <a:rPr lang="en-US" sz="1400" dirty="0" err="1">
                <a:latin typeface="Century Gothic" panose="020B0502020202020204" pitchFamily="34" charset="0"/>
                <a:hlinkClick r:id="rId6"/>
              </a:rPr>
              <a:t>Blazor</a:t>
            </a:r>
            <a:endParaRPr lang="en-US" sz="1400" dirty="0">
              <a:latin typeface="Century Gothic" panose="020B0502020202020204" pitchFamily="34" charset="0"/>
            </a:endParaRPr>
          </a:p>
          <a:p>
            <a:r>
              <a:rPr lang="en-US" sz="1400" dirty="0">
                <a:latin typeface="Century Gothic" panose="020B0502020202020204" pitchFamily="34" charset="0"/>
                <a:hlinkClick r:id="rId6"/>
              </a:rPr>
              <a:t>ASP.NET MVC  </a:t>
            </a:r>
            <a:r>
              <a:rPr lang="en-US" sz="1400" dirty="0">
                <a:latin typeface="Century Gothic" panose="020B0502020202020204" pitchFamily="34" charset="0"/>
              </a:rPr>
              <a:t>  </a:t>
            </a:r>
            <a:r>
              <a:rPr lang="en-US" sz="1400" dirty="0">
                <a:latin typeface="Century Gothic" panose="020B0502020202020204" pitchFamily="34" charset="0"/>
                <a:hlinkClick r:id="rId6"/>
              </a:rPr>
              <a:t>ASP.NET Core</a:t>
            </a:r>
            <a:endParaRPr lang="en-US" sz="1400" dirty="0">
              <a:latin typeface="Century Gothic" panose="020B0502020202020204" pitchFamily="34" charset="0"/>
            </a:endParaRPr>
          </a:p>
          <a:p>
            <a:endParaRPr lang="en-US" sz="1400" dirty="0"/>
          </a:p>
          <a:p>
            <a:endParaRPr lang="en-US" sz="1400" dirty="0">
              <a:hlinkClick r:id="rId6"/>
            </a:endParaRPr>
          </a:p>
          <a:p>
            <a:r>
              <a:rPr lang="en-US" sz="1400" dirty="0">
                <a:latin typeface="Century Gothic" panose="020B0502020202020204" pitchFamily="34" charset="0"/>
                <a:hlinkClick r:id="rId6"/>
              </a:rPr>
              <a:t>WinForms</a:t>
            </a:r>
            <a:r>
              <a:rPr lang="en-US" sz="1400" dirty="0">
                <a:latin typeface="Century Gothic" panose="020B0502020202020204" pitchFamily="34" charset="0"/>
              </a:rPr>
              <a:t>     </a:t>
            </a:r>
            <a:r>
              <a:rPr lang="en-US" sz="1400" dirty="0">
                <a:latin typeface="Century Gothic" panose="020B0502020202020204" pitchFamily="34" charset="0"/>
                <a:hlinkClick r:id="rId6"/>
              </a:rPr>
              <a:t>.NET MAUI </a:t>
            </a:r>
            <a:r>
              <a:rPr lang="en-US" sz="1400" dirty="0">
                <a:latin typeface="Century Gothic" panose="020B0502020202020204" pitchFamily="34" charset="0"/>
              </a:rPr>
              <a:t>    </a:t>
            </a:r>
            <a:r>
              <a:rPr lang="en-US" sz="1400" dirty="0">
                <a:latin typeface="Century Gothic" panose="020B0502020202020204" pitchFamily="34" charset="0"/>
                <a:hlinkClick r:id="rId6"/>
              </a:rPr>
              <a:t>Xamarin</a:t>
            </a:r>
            <a:endParaRPr lang="en-US" dirty="0">
              <a:latin typeface="Century Gothic" panose="020B0502020202020204" pitchFamily="34" charset="0"/>
            </a:endParaRPr>
          </a:p>
          <a:p>
            <a:endParaRPr lang="en-US" sz="1400" dirty="0"/>
          </a:p>
          <a:p>
            <a:endParaRPr lang="en-US" sz="1400" dirty="0">
              <a:hlinkClick r:id="rId6"/>
            </a:endParaRPr>
          </a:p>
          <a:p>
            <a:r>
              <a:rPr lang="en-US" sz="1400" dirty="0">
                <a:latin typeface="Century Gothic" panose="020B0502020202020204" pitchFamily="34" charset="0"/>
                <a:hlinkClick r:id="rId6"/>
              </a:rPr>
              <a:t>.NET MAUI</a:t>
            </a:r>
            <a:r>
              <a:rPr lang="en-US" sz="1400" dirty="0">
                <a:latin typeface="Century Gothic" panose="020B0502020202020204" pitchFamily="34" charset="0"/>
              </a:rPr>
              <a:t> </a:t>
            </a:r>
            <a:r>
              <a:rPr lang="en-US" sz="1400" dirty="0"/>
              <a:t>     </a:t>
            </a:r>
            <a:r>
              <a:rPr lang="en-US" sz="1400" dirty="0">
                <a:latin typeface="Century Gothic" panose="020B0502020202020204" pitchFamily="34" charset="0"/>
                <a:hlinkClick r:id="rId6"/>
              </a:rPr>
              <a:t>Xamarin</a:t>
            </a:r>
            <a:r>
              <a:rPr lang="en-US" sz="1400" dirty="0"/>
              <a:t>   </a:t>
            </a:r>
            <a:r>
              <a:rPr lang="en-US" sz="1400" dirty="0">
                <a:latin typeface="Century Gothic" panose="020B0502020202020204" pitchFamily="34" charset="0"/>
                <a:hlinkClick r:id="rId6"/>
              </a:rPr>
              <a:t>JavaScript</a:t>
            </a:r>
            <a:endParaRPr lang="en-US" sz="1400" dirty="0">
              <a:latin typeface="Century Gothic" panose="020B0502020202020204" pitchFamily="34" charset="0"/>
            </a:endParaRPr>
          </a:p>
          <a:p>
            <a:endParaRPr lang="en-US" dirty="0"/>
          </a:p>
          <a:p>
            <a:endParaRPr lang="en-US" dirty="0"/>
          </a:p>
        </p:txBody>
      </p:sp>
    </p:spTree>
    <p:extLst>
      <p:ext uri="{BB962C8B-B14F-4D97-AF65-F5344CB8AC3E}">
        <p14:creationId xmlns:p14="http://schemas.microsoft.com/office/powerpoint/2010/main" val="403164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282</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Century Gothic</vt:lpstr>
      <vt:lpstr>Open Sans</vt:lpstr>
      <vt:lpstr>Office Theme</vt:lpstr>
      <vt:lpstr>Most Popular Components In Syncfusion</vt:lpstr>
      <vt:lpstr>Most Popular Components are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Dharshana Rameshgupta</dc:creator>
  <cp:lastModifiedBy>Dharshana Rameshgupta</cp:lastModifiedBy>
  <cp:revision>1</cp:revision>
  <dcterms:created xsi:type="dcterms:W3CDTF">2024-03-25T09:33:08Z</dcterms:created>
  <dcterms:modified xsi:type="dcterms:W3CDTF">2024-03-26T17:15:15Z</dcterms:modified>
</cp:coreProperties>
</file>