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86" r:id="rId2"/>
    <p:sldId id="287" r:id="rId3"/>
    <p:sldId id="288" r:id="rId4"/>
    <p:sldId id="289" r:id="rId5"/>
    <p:sldId id="290" r:id="rId6"/>
    <p:sldId id="291" r:id="rId7"/>
    <p:sldId id="292" r:id="rId8"/>
    <p:sldId id="293" r:id="rId9"/>
    <p:sldId id="294" r:id="rId10"/>
    <p:sldId id="295" r:id="rId11"/>
    <p:sldId id="297" r:id="rId12"/>
    <p:sldId id="298" r:id="rId13"/>
    <p:sldId id="29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D7DA-4644-A60D-F4524352B8A2}"/>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D7DA-4644-A60D-F4524352B8A2}"/>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D7DA-4644-A60D-F4524352B8A2}"/>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D7DA-4644-A60D-F4524352B8A2}"/>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D7DA-4644-A60D-F4524352B8A2}"/>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C7F1-F447-BC6A-AB6412397AA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78" name="Holder 3"/>
          <p:cNvSpPr>
            <a:spLocks noGrp="1"/>
          </p:cNvSpPr>
          <p:nvPr>
            <p:ph type="body" idx="1"/>
          </p:nvPr>
        </p:nvSpPr>
        <p:spPr>
          <a:xfrm>
            <a:off x="609600" y="1577340"/>
            <a:ext cx="10972800" cy="266700"/>
          </a:xfrm>
        </p:spPr>
        <p:txBody>
          <a:bodyPr lIns="0" tIns="0" rIns="0" bIns="0"/>
          <a:lstStyle/>
          <a:p>
            <a:endParaRPr/>
          </a:p>
        </p:txBody>
      </p:sp>
      <p:sp>
        <p:nvSpPr>
          <p:cNvPr id="104867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8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66789" y="3040529"/>
            <a:ext cx="8610600" cy="1938992"/>
          </a:xfrm>
          <a:prstGeom prst="rect">
            <a:avLst/>
          </a:prstGeom>
          <a:noFill/>
        </p:spPr>
        <p:txBody>
          <a:bodyPr wrap="square" rtlCol="0">
            <a:spAutoFit/>
          </a:bodyPr>
          <a:lstStyle/>
          <a:p>
            <a:r>
              <a:rPr lang="en-US" sz="2400" dirty="0"/>
              <a:t>STUDENT NAME</a:t>
            </a:r>
            <a:r>
              <a:rPr lang="en-IN" sz="2400" dirty="0"/>
              <a:t>:</a:t>
            </a:r>
            <a:r>
              <a:rPr lang="en-US" sz="2400" dirty="0"/>
              <a:t> </a:t>
            </a:r>
            <a:r>
              <a:rPr lang="en-IN" sz="2400" dirty="0"/>
              <a:t>S</a:t>
            </a:r>
            <a:r>
              <a:rPr lang="en-US" sz="2400" dirty="0"/>
              <a:t>. DHARSHAN</a:t>
            </a:r>
          </a:p>
          <a:p>
            <a:r>
              <a:rPr lang="en-US" sz="2400" dirty="0"/>
              <a:t>REGISTER NO: 31</a:t>
            </a:r>
            <a:r>
              <a:rPr lang="en-IN" sz="2400" dirty="0"/>
              <a:t>221</a:t>
            </a:r>
            <a:r>
              <a:rPr lang="en-US" sz="2400" dirty="0"/>
              <a:t>2936,</a:t>
            </a:r>
            <a:r>
              <a:rPr lang="en-IN" sz="2400" dirty="0"/>
              <a:t>asunm145353</a:t>
            </a:r>
            <a:r>
              <a:rPr lang="en-US" sz="2400" dirty="0"/>
              <a:t>28</a:t>
            </a:r>
          </a:p>
          <a:p>
            <a:r>
              <a:rPr lang="en-US" sz="2400" dirty="0"/>
              <a:t>DEPARTMENT: III B.COM </a:t>
            </a:r>
            <a:r>
              <a:rPr lang="en-IN" sz="2400" dirty="0"/>
              <a:t>(General) </a:t>
            </a:r>
            <a:endParaRPr lang="en-US" sz="2400" dirty="0"/>
          </a:p>
          <a:p>
            <a:r>
              <a:rPr lang="en-US" sz="2400" dirty="0"/>
              <a:t>COLLEGE: </a:t>
            </a:r>
            <a:r>
              <a:rPr lang="en-IN" sz="2400" dirty="0" err="1"/>
              <a:t>Vel</a:t>
            </a:r>
            <a:r>
              <a:rPr lang="en-IN" sz="2400" dirty="0"/>
              <a:t> Tech </a:t>
            </a:r>
            <a:r>
              <a:rPr lang="en-IN" sz="2400" dirty="0" err="1"/>
              <a:t>ranga</a:t>
            </a:r>
            <a:r>
              <a:rPr lang="en-IN" sz="2400" dirty="0"/>
              <a:t> </a:t>
            </a:r>
            <a:r>
              <a:rPr lang="en-IN" sz="2400" dirty="0" err="1"/>
              <a:t>sanku</a:t>
            </a:r>
            <a:r>
              <a:rPr lang="en-IN" sz="2400" dirty="0"/>
              <a:t> arts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beevihajira00@gmail.com</cp:lastModifiedBy>
  <cp:revision>3</cp:revision>
  <dcterms:created xsi:type="dcterms:W3CDTF">2024-03-27T19:07:22Z</dcterms:created>
  <dcterms:modified xsi:type="dcterms:W3CDTF">2024-09-07T11:11:23Z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