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5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5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1"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3" name="TextBox 13"/>
          <p:cNvSpPr txBox="1"/>
          <p:nvPr/>
        </p:nvSpPr>
        <p:spPr>
          <a:xfrm>
            <a:off x="1249276" y="3075304"/>
            <a:ext cx="9693449" cy="1869440"/>
          </a:xfrm>
          <a:prstGeom prst="rect"/>
          <a:noFill/>
        </p:spPr>
        <p:txBody>
          <a:bodyPr rtlCol="0" wrap="square">
            <a:spAutoFit/>
          </a:bodyPr>
          <a:p>
            <a:r>
              <a:rPr sz="2400" lang="en-US"/>
              <a:t>STUDENT NAME:</a:t>
            </a:r>
            <a:r>
              <a:rPr sz="2400" lang="en-US"/>
              <a:t> </a:t>
            </a:r>
            <a:r>
              <a:rPr sz="2400" lang="en-US"/>
              <a:t>D</a:t>
            </a:r>
            <a:r>
              <a:rPr sz="2400" lang="en-US"/>
              <a:t>I</a:t>
            </a:r>
            <a:r>
              <a:rPr sz="2400" lang="en-US"/>
              <a:t>V</a:t>
            </a:r>
            <a:r>
              <a:rPr sz="2400" lang="en-US"/>
              <a:t>Y</a:t>
            </a:r>
            <a:r>
              <a:rPr sz="2400" lang="en-US"/>
              <a:t>A</a:t>
            </a:r>
            <a:r>
              <a:rPr sz="2400" lang="en-US"/>
              <a:t> </a:t>
            </a:r>
            <a:r>
              <a:rPr sz="2400" lang="en-US"/>
              <a:t>DHARSHINI</a:t>
            </a:r>
            <a:r>
              <a:rPr sz="2400" lang="en-US"/>
              <a:t> </a:t>
            </a:r>
            <a:r>
              <a:rPr sz="2400" lang="en-US"/>
              <a:t>.</a:t>
            </a:r>
            <a:r>
              <a:rPr sz="2400" lang="en-US"/>
              <a:t>J</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8</a:t>
            </a:r>
            <a:r>
              <a:rPr dirty="0" sz="2400" lang="en-US"/>
              <a:t>8</a:t>
            </a:r>
            <a:endParaRPr altLang="en-US" lang="zh-CN"/>
          </a:p>
          <a:p>
            <a:r>
              <a:rPr dirty="0" sz="2400" lang="en-US"/>
              <a:t>DEPARTMENT:</a:t>
            </a:r>
            <a:r>
              <a:rPr dirty="0" sz="2400" lang="en-US"/>
              <a:t> </a:t>
            </a:r>
            <a:r>
              <a:rPr dirty="0" sz="2400" lang="en-US"/>
              <a:t>D</a:t>
            </a:r>
            <a:r>
              <a:rPr dirty="0" sz="2400" lang="en-US"/>
              <a:t>E</a:t>
            </a:r>
            <a:r>
              <a:rPr dirty="0" sz="2400" lang="en-US"/>
              <a:t>P</a:t>
            </a:r>
            <a:r>
              <a:rPr dirty="0" sz="2400" lang="en-US"/>
              <a:t>A</a:t>
            </a:r>
            <a:r>
              <a:rPr dirty="0" sz="2400" lang="en-US"/>
              <a:t>R</a:t>
            </a:r>
            <a:r>
              <a:rPr dirty="0" sz="2400" lang="en-US"/>
              <a:t>T</a:t>
            </a:r>
            <a:r>
              <a:rPr dirty="0" sz="2400" lang="en-US"/>
              <a:t>M</a:t>
            </a:r>
            <a:r>
              <a:rPr dirty="0" sz="2400" lang="en-US"/>
              <a:t>E</a:t>
            </a:r>
            <a:r>
              <a:rPr dirty="0" sz="2400" lang="en-US"/>
              <a:t>N</a:t>
            </a:r>
            <a:r>
              <a:rPr dirty="0" sz="2400" lang="en-US"/>
              <a:t>T</a:t>
            </a:r>
            <a:r>
              <a:rPr dirty="0" sz="2400" lang="en-US"/>
              <a:t> </a:t>
            </a:r>
            <a:r>
              <a:rPr dirty="0" sz="2400" lang="en-US"/>
              <a:t>O</a:t>
            </a:r>
            <a:r>
              <a:rPr dirty="0" sz="2400" lang="en-US"/>
              <a:t>F</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 </a:t>
            </a:r>
            <a:endParaRPr altLang="en-US" lang="zh-CN"/>
          </a:p>
          <a:p>
            <a:r>
              <a:rPr dirty="0" sz="2400" lang="en-US"/>
              <a:t>COLLEGE</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739774" y="2387757"/>
            <a:ext cx="7740998" cy="3444240"/>
          </a:xfrm>
          <a:prstGeom prst="rect"/>
        </p:spPr>
        <p:txBody>
          <a:bodyPr rtlCol="0" wrap="square">
            <a:spAutoFit/>
          </a:bodyPr>
          <a:p>
            <a:r>
              <a:rPr sz="2800" lang="en-US">
                <a:solidFill>
                  <a:srgbClr val="000000"/>
                </a:solidFill>
              </a:rPr>
              <a:t>Employee performance analysis modeling involves using statistical and machine learning techniques to evaluate and predict employee performance based on various data inputs. This modeling integrates metrics such as productivity, feedback, and historical performance trends to generate insights and forecasts.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4" name=""/>
          <p:cNvSpPr txBox="1"/>
          <p:nvPr/>
        </p:nvSpPr>
        <p:spPr>
          <a:xfrm>
            <a:off x="755332" y="1429149"/>
            <a:ext cx="8351751" cy="5120640"/>
          </a:xfrm>
          <a:prstGeom prst="rect"/>
        </p:spPr>
        <p:txBody>
          <a:bodyPr rtlCol="0" wrap="square">
            <a:spAutoFit/>
          </a:bodyPr>
          <a:p>
            <a:r>
              <a:rPr sz="2800" lang="en-US">
                <a:solidFill>
                  <a:srgbClr val="000000"/>
                </a:solidFill>
              </a:rPr>
              <a:t>In conclusion, employee performance analysis is essential for optimizing organizational effectiveness and fostering employee development. By leveraging comprehensive datasets and advanced modeling techniques, businesses can gain valuable insights into performance trends, identify strengths and areas for improvement, and make informed decisions. This not only enhances individual and team productivity but also aligns employee efforts with broader organizational goals, ultimately driving overall success and growth.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1" name=""/>
          <p:cNvSpPr txBox="1"/>
          <p:nvPr/>
        </p:nvSpPr>
        <p:spPr>
          <a:xfrm>
            <a:off x="442268" y="2040255"/>
            <a:ext cx="8686309" cy="3863340"/>
          </a:xfrm>
          <a:prstGeom prst="rect"/>
        </p:spPr>
        <p:txBody>
          <a:bodyPr rtlCol="0" wrap="square">
            <a:spAutoFit/>
          </a:bodyPr>
          <a:p>
            <a:r>
              <a:rPr sz="2800" lang="en-US">
                <a:solidFill>
                  <a:srgbClr val="000000"/>
                </a:solidFill>
              </a:rPr>
              <a:t>Employee performance has been inconsistent, resulting in missed deadlines and decreased productivity. This variability is negatively impacting team morale and overall project outcomes. To address this, we need to identify the root causes of these performance issues and develop targeted strategies to improve both individual and team performance, ensuring better alignment with organizational goals and enhanced efficiency.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rot="21600000">
            <a:off x="371923" y="2678429"/>
            <a:ext cx="7829252" cy="3444240"/>
          </a:xfrm>
          <a:prstGeom prst="rect"/>
        </p:spPr>
        <p:txBody>
          <a:bodyPr rtlCol="0" wrap="square">
            <a:spAutoFit/>
          </a:bodyPr>
          <a:p>
            <a:r>
              <a:rPr sz="2800" lang="en-US">
                <a:solidFill>
                  <a:srgbClr val="000000"/>
                </a:solidFill>
              </a:rPr>
              <a:t>An employee performance analysis project involves evaluating employee performance to enhance productivity and align with organizational goals. It includes defining objectives, collecting data from various sources, analyzing it using both quantitative and qualitative methods, and utilizing tools for accurate insights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723900" y="2451734"/>
            <a:ext cx="7475955" cy="3444240"/>
          </a:xfrm>
          <a:prstGeom prst="rect"/>
        </p:spPr>
        <p:txBody>
          <a:bodyPr rtlCol="0" wrap="square">
            <a:spAutoFit/>
          </a:bodyPr>
          <a:p>
            <a:r>
              <a:rPr sz="2800" lang="en-US">
                <a:solidFill>
                  <a:srgbClr val="000000"/>
                </a:solidFill>
              </a:rPr>
              <a:t>In employee performance analysis, the end users typically include managers and supervisors who use the data for decision-making on promotions and development, HR professionals who focus on talent management and training, executives and senior leaders who assess organizational effectiveness, employees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558164" y="3428999"/>
            <a:ext cx="7591191" cy="2186940"/>
          </a:xfrm>
          <a:prstGeom prst="rect"/>
        </p:spPr>
        <p:txBody>
          <a:bodyPr rtlCol="0" wrap="square">
            <a:spAutoFit/>
          </a:bodyPr>
          <a:p>
            <a:r>
              <a:rPr sz="2800" lang="en-US">
                <a:solidFill>
                  <a:srgbClr val="000000"/>
                </a:solidFill>
              </a:rPr>
              <a:t>Our employee performance analysis solution offers a comprehensive platform that streamlines the evaluation process with real-time feedback, detailed performance metrics, and actionable insights.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4" name="Title 1"/>
          <p:cNvSpPr>
            <a:spLocks noGrp="1"/>
          </p:cNvSpPr>
          <p:nvPr>
            <p:ph type="title"/>
          </p:nvPr>
        </p:nvSpPr>
        <p:spPr>
          <a:xfrm>
            <a:off x="755332" y="385444"/>
            <a:ext cx="10681335" cy="723901"/>
          </a:xfrm>
        </p:spPr>
        <p:txBody>
          <a:bodyPr/>
          <a:p>
            <a:r>
              <a:rPr dirty="0" lang="en-IN"/>
              <a:t>Dataset Description</a:t>
            </a:r>
          </a:p>
        </p:txBody>
      </p:sp>
      <p:sp>
        <p:nvSpPr>
          <p:cNvPr id="1048710" name=""/>
          <p:cNvSpPr txBox="1"/>
          <p:nvPr/>
        </p:nvSpPr>
        <p:spPr>
          <a:xfrm>
            <a:off x="755332" y="2161266"/>
            <a:ext cx="7888131" cy="3863340"/>
          </a:xfrm>
          <a:prstGeom prst="rect"/>
        </p:spPr>
        <p:txBody>
          <a:bodyPr rtlCol="0" wrap="square">
            <a:spAutoFit/>
          </a:bodyPr>
          <a:p>
            <a:r>
              <a:rPr sz="2800" lang="en-US">
                <a:solidFill>
                  <a:srgbClr val="000000"/>
                </a:solidFill>
              </a:rPr>
              <a:t>An employee performance analysis dataset includes essential information such as employee identifiers, job roles, and departments. It features performance metrics like sales figures or project outcomes, review scores from evaluations, and feedback from various sources. Additionally, it tracks goals, achievements, and participation in training programs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113001" y="1748671"/>
            <a:ext cx="7107199" cy="4282440"/>
          </a:xfrm>
          <a:prstGeom prst="rect"/>
        </p:spPr>
        <p:txBody>
          <a:bodyPr rtlCol="0" wrap="square">
            <a:spAutoFit/>
          </a:bodyPr>
          <a:p>
            <a:r>
              <a:rPr sz="2800" lang="en-US">
                <a:solidFill>
                  <a:srgbClr val="000000"/>
                </a:solidFill>
              </a:rPr>
              <a:t>Our solution stands out with its intuitive interface and advanced analytics, transforming performance data into actionable insights effortlessly. By offering real-time feedback, customizable metrics, and predictive analytics, we empower managers to make precise decisions, enhance employee development, and drive organizational success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2024-08-30T08:54:00Z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d6262d7e0e2b46f5a583d4287138e30f</vt:lpwstr>
  </property>
</Properties>
</file>