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778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40"/>
          </a:xfrm>
          <a:prstGeom prst="rect"/>
          <a:noFill/>
        </p:spPr>
        <p:txBody>
          <a:bodyPr rtlCol="0" wrap="square">
            <a:spAutoFit/>
          </a:bodyPr>
          <a:p>
            <a:r>
              <a:rPr b="1" dirty="0" sz="2500" lang="en-US"/>
              <a:t>STUDENT NAME:</a:t>
            </a:r>
            <a:r>
              <a:rPr b="1" dirty="0" sz="2500" lang="en-US"/>
              <a:t> </a:t>
            </a:r>
            <a:r>
              <a:rPr b="1" dirty="0" sz="2500" lang="en-US"/>
              <a:t>P</a:t>
            </a:r>
            <a:r>
              <a:rPr b="1" dirty="0" sz="2500" lang="en-US"/>
              <a:t>.</a:t>
            </a:r>
            <a:r>
              <a:rPr b="1" dirty="0" sz="2500" lang="en-US"/>
              <a:t>D</a:t>
            </a:r>
            <a:r>
              <a:rPr b="1" dirty="0" sz="2500" lang="en-US"/>
              <a:t>H</a:t>
            </a:r>
            <a:r>
              <a:rPr b="1" dirty="0" sz="2500" lang="en-US"/>
              <a:t>A</a:t>
            </a:r>
            <a:r>
              <a:rPr b="1" dirty="0" sz="2500" lang="en-US"/>
              <a:t>R</a:t>
            </a:r>
            <a:r>
              <a:rPr b="1" dirty="0" sz="2500" lang="en-US"/>
              <a:t>S</a:t>
            </a:r>
            <a:r>
              <a:rPr b="1" dirty="0" sz="2500" lang="en-US"/>
              <a:t>H</a:t>
            </a:r>
            <a:r>
              <a:rPr b="1" dirty="0" sz="2500" lang="en-US"/>
              <a:t>I</a:t>
            </a:r>
            <a:r>
              <a:rPr b="1" dirty="0" sz="2500" lang="en-US"/>
              <a:t>N</a:t>
            </a:r>
            <a:r>
              <a:rPr b="1" dirty="0" sz="2500" lang="en-US"/>
              <a:t>I</a:t>
            </a:r>
            <a:endParaRPr b="1" dirty="0" sz="2500" lang="en-US"/>
          </a:p>
          <a:p>
            <a:r>
              <a:rPr b="1" dirty="0" sz="2500" lang="en-US"/>
              <a:t>REGISTER NO:</a:t>
            </a:r>
            <a:r>
              <a:rPr b="1" dirty="0" sz="2500" lang="en-US"/>
              <a:t>3</a:t>
            </a:r>
            <a:r>
              <a:rPr b="1" dirty="0" sz="2500" lang="en-US"/>
              <a:t>1</a:t>
            </a:r>
            <a:r>
              <a:rPr b="1" dirty="0" sz="2500" lang="en-US"/>
              <a:t>2</a:t>
            </a:r>
            <a:r>
              <a:rPr b="1" dirty="0" sz="2500" lang="en-US"/>
              <a:t>2</a:t>
            </a:r>
            <a:r>
              <a:rPr b="1" dirty="0" sz="2500" lang="en-US"/>
              <a:t>1</a:t>
            </a:r>
            <a:r>
              <a:rPr b="1" dirty="0" sz="2500" lang="en-US"/>
              <a:t>8</a:t>
            </a:r>
            <a:r>
              <a:rPr b="1" dirty="0" sz="2500" lang="en-US"/>
              <a:t>8</a:t>
            </a:r>
            <a:r>
              <a:rPr b="1" dirty="0" sz="2500" lang="en-US"/>
              <a:t>6</a:t>
            </a:r>
            <a:r>
              <a:rPr b="1" dirty="0" sz="2500" lang="en-US"/>
              <a:t>7</a:t>
            </a:r>
            <a:endParaRPr b="1" dirty="0" sz="2500" lang="en-US"/>
          </a:p>
          <a:p>
            <a:r>
              <a:rPr b="1" dirty="0" sz="2500" lang="en-US"/>
              <a:t>DEPARTMENT:B.COM BANK MANAGEMENT </a:t>
            </a:r>
            <a:endParaRPr b="1" dirty="0" sz="2500" lang="en-US"/>
          </a:p>
          <a:p>
            <a:r>
              <a:rPr b="1" dirty="0" sz="2500" lang="en-US"/>
              <a:t>COLLEGE: AVICHI COLLEGE OF ARTS AND SCIENCE </a:t>
            </a:r>
            <a:endParaRPr b="1" dirty="0" sz="2500" lang="en-US"/>
          </a:p>
          <a:p>
            <a:r>
              <a:rPr b="1" dirty="0" sz="2500" lang="en-US"/>
              <a:t>NAAN MUDHALVAN ID:</a:t>
            </a:r>
            <a:r>
              <a:rPr b="1" dirty="0" sz="2500" lang="en-US"/>
              <a:t>21AB0D981D21F43AA7D4D7062EF9CAF9</a:t>
            </a:r>
            <a:endParaRPr b="1" dirty="0" sz="2500" lang="en-US"/>
          </a:p>
          <a:p>
            <a:r>
              <a:rPr b="1" dirty="0" sz="2500" lang="en-US"/>
              <a:t>           </a:t>
            </a:r>
            <a:endParaRPr b="1" dirty="0" sz="25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5"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 Placeholder 2"/>
          <p:cNvSpPr>
            <a:spLocks noGrp="1"/>
          </p:cNvSpPr>
          <p:nvPr>
            <p:ph type="body" idx="1"/>
          </p:nvPr>
        </p:nvSpPr>
        <p:spPr>
          <a:xfrm>
            <a:off x="609600" y="1577340"/>
            <a:ext cx="10972800" cy="1143000"/>
          </a:xfrm>
        </p:spPr>
        <p:txBody>
          <a:bodyPr/>
          <a:p>
            <a:r>
              <a:rPr dirty="0" lang="en-US"/>
              <a:t>
“Modeling Approach: Utilize Excel data modeling techniques, including pivot tables, power queries, and macros, to transform raw data into actionable insights. Apply statistical methods, such as regression analysis and correlation, to identify trends and disparities. Create interactive dashboards and visualizations to facilitate exploration and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10681335"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880519" y="1672645"/>
            <a:ext cx="8379006" cy="46167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4"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 Placeholder 2"/>
          <p:cNvSpPr>
            <a:spLocks noGrp="1"/>
          </p:cNvSpPr>
          <p:nvPr>
            <p:ph type="body" idx="1"/>
          </p:nvPr>
        </p:nvSpPr>
        <p:spPr>
          <a:xfrm>
            <a:off x="609600" y="1577340"/>
            <a:ext cx="10972800" cy="1371600"/>
          </a:xfrm>
        </p:spPr>
        <p:txBody>
          <a:bodyPr/>
          <a:p>
            <a:r>
              <a:rPr dirty="0" lang="en-US"/>
              <a:t>
“Conclusion: Excel data modeling enabled a comprehensive analysis of employee salary and compensation, uncovering insights that drove business outcomes. By leveraging data-driven decisions, organizations can optimize compensation strategies, promote fairness and equity, and enhance performance. This approach empowers HR and business leaders to make informed decisions and drive strategic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5245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Text Placeholder 8"/>
          <p:cNvSpPr>
            <a:spLocks noGrp="1"/>
          </p:cNvSpPr>
          <p:nvPr>
            <p:ph type="body" idx="1"/>
          </p:nvPr>
        </p:nvSpPr>
        <p:spPr>
          <a:xfrm>
            <a:off x="609600" y="1577340"/>
            <a:ext cx="10972800" cy="685801"/>
          </a:xfrm>
        </p:spPr>
        <p:txBody>
          <a:bodyPr/>
          <a:p>
            <a:r>
              <a:rPr dirty="0" lang="en-US"/>
              <a:t>As a compensation analyst at a large organization, you have been tasked with analyzing the current salary and compensation structure to identify trends, disparities, and areas for improvement. The organizations</a:t>
            </a:r>
            <a:r>
              <a:rPr dirty="0" lang="en-US"/>
              <a:t> </a:t>
            </a:r>
            <a:r>
              <a:rPr dirty="0" lang="en-US"/>
              <a:t>h</a:t>
            </a:r>
            <a:r>
              <a:rPr dirty="0" lang="en-US"/>
              <a:t>a</a:t>
            </a:r>
            <a:r>
              <a:rPr dirty="0" lang="en-US"/>
              <a:t>s</a:t>
            </a:r>
            <a:r>
              <a:rPr dirty="0" lang="en-US"/>
              <a:t> provided you with a dataset containing employee information.</a:t>
            </a:r>
            <a:endParaRPr altLang="en-US" lang="zh-CN"/>
          </a:p>
        </p:txBody>
      </p:sp>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9" name="Text Placeholder 8"/>
          <p:cNvSpPr>
            <a:spLocks noGrp="1"/>
          </p:cNvSpPr>
          <p:nvPr>
            <p:ph type="body" idx="1"/>
          </p:nvPr>
        </p:nvSpPr>
        <p:spPr>
          <a:xfrm>
            <a:off x="609600" y="1550670"/>
            <a:ext cx="10972800" cy="1143000"/>
          </a:xfrm>
        </p:spPr>
        <p:txBody>
          <a:bodyPr/>
          <a:p>
            <a:r>
              <a:rPr dirty="0" lang="en-US"/>
              <a:t>
Analyze employee salary and compensation data using Excel data modeling to identify trends, disparities, and areas for improvement. Develop interactive dashboards and visualizations to communicate insights, and provide recommendations to ensure fairness, equity, and competitiveness in employee compensation, enhancing HR decision-making and driving business growth.</a:t>
            </a:r>
          </a:p>
        </p:txBody>
      </p:sp>
      <p:sp>
        <p:nvSpPr>
          <p:cNvPr id="1048660"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Text Placeholder 6"/>
          <p:cNvSpPr>
            <a:spLocks noGrp="1"/>
          </p:cNvSpPr>
          <p:nvPr>
            <p:ph type="body" idx="1"/>
          </p:nvPr>
        </p:nvSpPr>
        <p:spPr>
          <a:xfrm>
            <a:off x="609600" y="1577340"/>
            <a:ext cx="10972800" cy="2743200"/>
          </a:xfrm>
        </p:spPr>
        <p:txBody>
          <a:bodyPr/>
          <a:p>
            <a:r>
              <a:rPr dirty="0" lang="en-US"/>
              <a:t>
1. *HR Managers*: To inform compensation decisions, identify trends, and ensure fairness.
2. *Compensation Analysts*: To analyze data, identify disparities, and develop recommendations.
3. *Business Leaders*: To understand compensation costs, make strategic decisions, and drive business growth.
4. *Finance Teams*: To manage compensation budgets, forecast costs, and optimize financial planning.
5. *Department Managers*: To understand team compensation, identify areas for improvement, and make informed decisions.
6. *Executives*: To oversee compensation strategy, ensure equity, and drive organizational performance.
7. *Data Analysts*: To maintain and update the Excel data model, ensuring data accuracy and integrity.
These end users will benefit from the insights and recommendations generated by the Excel data model, enabling data-driven decisions to optimize employee compensation and drive business success.</a:t>
            </a:r>
          </a:p>
        </p:txBody>
      </p:sp>
      <p:sp>
        <p:nvSpPr>
          <p:cNvPr id="1048666"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609599" y="1550670"/>
            <a:ext cx="10972800" cy="1143000"/>
          </a:xfrm>
        </p:spPr>
        <p:txBody>
          <a:bodyPr/>
          <a:p>
            <a:r>
              <a:rPr dirty="0" lang="en-US"/>
              <a:t>
“Compensation Insights Dashboard” in Excel provides interactive visualization, automated reporting, and scenario planning to optimize compensation strategies. Gain actionable insights, ensure fairness and equity, and make data-driven decisions, saving time and costs while driving competitive advantage and business growth.</a:t>
            </a:r>
          </a:p>
        </p:txBody>
      </p:sp>
      <p:sp>
        <p:nvSpPr>
          <p:cNvPr id="1048672"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596901"/>
          </a:xfrm>
        </p:spPr>
        <p:txBody>
          <a:bodyPr/>
          <a:p>
            <a:r>
              <a:rPr dirty="0" lang="en-IN"/>
              <a:t>Dataset Description</a:t>
            </a:r>
          </a:p>
        </p:txBody>
      </p:sp>
      <p:sp>
        <p:nvSpPr>
          <p:cNvPr id="1048674" name="Text Placeholder 2"/>
          <p:cNvSpPr>
            <a:spLocks noGrp="1"/>
          </p:cNvSpPr>
          <p:nvPr>
            <p:ph type="body" idx="1"/>
          </p:nvPr>
        </p:nvSpPr>
        <p:spPr>
          <a:xfrm>
            <a:off x="609600" y="1577340"/>
            <a:ext cx="10972800" cy="1143000"/>
          </a:xfrm>
        </p:spPr>
        <p:txBody>
          <a:bodyPr/>
          <a:p>
            <a:r>
              <a:rPr dirty="0" lang="en-US"/>
              <a:t>
“Employee Compensation Dataset” includes 1,000+ employee records with variables: Employee ID, Job Title, Department, Location, Salary, Bonus, Benefits, Years of Experience, Education Level, and Performance Rating. Data reflects diverse roles, departments, and locations, enabling comprehensive analysis of salary and compensation trends, disparities, and correlations.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5245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609600" y="1577340"/>
            <a:ext cx="10972800" cy="1371600"/>
          </a:xfrm>
        </p:spPr>
        <p:txBody>
          <a:bodyPr/>
          <a:p>
            <a:r>
              <a:rPr dirty="0" lang="en-US"/>
              <a:t>
_”WOW” Factor:_ “Instant Insights” – Our Compensation  and salary Insights Dashboard in Excel delivers real-time analysis, interactive visualizations, predictive modeling, customizable reports, and actionable recommendations, transforming complex compensation data into strategic insights, empowering HR and business leaders to make informed decisions and drive growth with confidence and precision.</a:t>
            </a:r>
          </a:p>
        </p:txBody>
      </p:sp>
      <p:sp>
        <p:nvSpPr>
          <p:cNvPr id="104868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Bala Subramaniam</cp:lastModifiedBy>
  <dcterms:created xsi:type="dcterms:W3CDTF">2024-03-28T06:07:22Z</dcterms:created>
  <dcterms:modified xsi:type="dcterms:W3CDTF">2024-09-12T05:22:20Z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