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10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9;p1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4" name="Google Shape;100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09;p20"/>
          <p:cNvPicPr/>
          <p:nvPr/>
        </p:nvPicPr>
        <p:blipFill>
          <a:blip r:embed="rId2"/>
          <a:srcRect l="14225" t="13766" r="731" b="1191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110;p2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0" name="Google Shape;15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1;p21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5" name="Google Shape;122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0;p22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Google Shape;131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Google Shape;134;p22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36;p2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8;p24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0;p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6" name="Google Shape;21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25;p5"/>
          <p:cNvPicPr/>
          <p:nvPr/>
        </p:nvPicPr>
        <p:blipFill>
          <a:blip r:embed="rId2"/>
          <a:srcRect l="10261" t="8058" r="-2888" b="-686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0" name="Google Shape;26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3;p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55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36;p7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Google Shape;37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2;p8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9" name="Google Shape;43;p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46;p9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Google Shape;47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;p1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6;p1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" name="Google Shape;77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0;p15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0" name="Google Shape;81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6"/>
          <p:cNvPicPr/>
          <p:nvPr/>
        </p:nvPicPr>
        <p:blipFill>
          <a:blip r:embed="rId2"/>
          <a:srcRect l="12361" t="6762" r="823" b="642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oogle Shape;85;p1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8;p17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Google Shape;89;p1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3;p18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0" name="Google Shape;94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1714680"/>
            <a:ext cx="760068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Amazon Sales Analysis Dashboard</a:t>
            </a:r>
            <a:endParaRPr lang="fr-FR" sz="6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409840" y="714240"/>
            <a:ext cx="6372000" cy="62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Analyze and visualize key sales data effectively.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Data Source Integration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Import sales data from Excel/CSV filesConnect directly to Amazon Seller Central exportsSupport for SQL/Access database connectionsUse Power Query for data cleaning mergingAuto-refresh to update reports instantlyCombine multiple sheets into one dashboard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Conclusions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The sales analysis dashboard offers valuable insights into sales performance, trends, and metrics. Utilizing Excel allows for flexible design and interactivity, making analysis </a:t>
            </a: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accessible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. This tool empowers decision-makers by providing a comprehensive view of sales data.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2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8600" y="2676600"/>
            <a:ext cx="534312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Thank you!</a:t>
            </a:r>
            <a:endParaRPr lang="fr-FR" sz="6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Why sales data analysis is important for Amazon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dirty="0">
              <a:solidFill>
                <a:schemeClr val="dk1"/>
              </a:solidFill>
              <a:latin typeface="Work Sans"/>
              <a:ea typeface="Work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Objectives: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Understand sales trends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Identify top-performing products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Analyze customer buying pattern.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Optimize business strategies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Sales Overview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ubTitle"/>
          </p:nvPr>
        </p:nvSpPr>
        <p:spPr>
          <a:xfrm>
            <a:off x="2266920" y="409680"/>
            <a:ext cx="6447960" cy="62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543420"/>
            <a:ext cx="2796483" cy="7766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Dataset Overview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155032" y="1815050"/>
            <a:ext cx="6084541" cy="154691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Amazon sales dataset fields: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Quantity, Price, Revenue, Profit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Order ID, Date, Product, Category, Seller, Region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1" u="none" strike="noStrike" dirty="0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Data Cleaning in Excel: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Removed duplicates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Handled missing values Standardized formats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Tools and techniques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599" y="1781280"/>
            <a:ext cx="4872789" cy="216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PivotTables – summarizing dataCharts – sales trends visualization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200" b="0" u="none" strike="noStrike" dirty="0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Slicers Timelines – interactive filteringConditional Formatting – highlight key values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200" b="0" u="none" strike="noStrike" dirty="0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Dashboard Creation – combine visuals for insights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7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114952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Sales Trends Over Time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423164" y="1656920"/>
            <a:ext cx="6242671" cy="191130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Sales Trends Analysis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Work Sans"/>
              <a:ea typeface="Work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Line chart: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     Sales over time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     Seasonal patterns (monthly, quarterly, yearly)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1" u="none" strike="noStrike" dirty="0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Interactive slicers: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Work Sans"/>
              <a:ea typeface="Work Sans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200" dirty="0">
                <a:solidFill>
                  <a:schemeClr val="dk1"/>
                </a:solidFill>
                <a:latin typeface="Work Sans"/>
                <a:ea typeface="Work Sans"/>
              </a:rPr>
              <a:t>F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or filtering by region/product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Dashboard Design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106015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Key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Metrics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</a:t>
            </a: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Visualization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876400" y="1519417"/>
            <a:ext cx="6038640" cy="30806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1200" b="1" dirty="0"/>
              <a:t>Key Metrics Visualization (Slide Content)</a:t>
            </a:r>
          </a:p>
          <a:p>
            <a:pPr>
              <a:lnSpc>
                <a:spcPct val="150000"/>
              </a:lnSpc>
            </a:pPr>
            <a:r>
              <a:rPr lang="en-IN" sz="1200" b="1" dirty="0"/>
              <a:t>Total Sales</a:t>
            </a:r>
            <a:r>
              <a:rPr lang="en-IN" sz="1200" dirty="0"/>
              <a:t> – overall revenue 💰</a:t>
            </a:r>
          </a:p>
          <a:p>
            <a:pPr>
              <a:lnSpc>
                <a:spcPct val="150000"/>
              </a:lnSpc>
            </a:pPr>
            <a:r>
              <a:rPr lang="en-IN" sz="1200" b="1" dirty="0"/>
              <a:t>Total Orders</a:t>
            </a:r>
            <a:r>
              <a:rPr lang="en-IN" sz="1200" dirty="0"/>
              <a:t> – number of orders 📦</a:t>
            </a:r>
          </a:p>
          <a:p>
            <a:pPr>
              <a:lnSpc>
                <a:spcPct val="150000"/>
              </a:lnSpc>
            </a:pPr>
            <a:r>
              <a:rPr lang="en-IN" sz="1200" b="1" dirty="0"/>
              <a:t>Average Order Value (AOV)</a:t>
            </a:r>
            <a:r>
              <a:rPr lang="en-IN" sz="1200" dirty="0"/>
              <a:t> – sales ÷ orders 📊</a:t>
            </a:r>
          </a:p>
          <a:p>
            <a:pPr>
              <a:lnSpc>
                <a:spcPct val="150000"/>
              </a:lnSpc>
            </a:pPr>
            <a:r>
              <a:rPr lang="en-IN" sz="1200" b="1" dirty="0"/>
              <a:t>Total Profit / Margin</a:t>
            </a:r>
            <a:r>
              <a:rPr lang="en-IN" sz="1200" dirty="0"/>
              <a:t> – profitability % 📈</a:t>
            </a:r>
          </a:p>
          <a:p>
            <a:pPr>
              <a:lnSpc>
                <a:spcPct val="150000"/>
              </a:lnSpc>
            </a:pPr>
            <a:r>
              <a:rPr lang="en-IN" sz="1200" b="1" dirty="0"/>
              <a:t>Top 3 Categories</a:t>
            </a:r>
            <a:r>
              <a:rPr lang="en-IN" sz="1200" dirty="0"/>
              <a:t> – highest sales contribution 🏆</a:t>
            </a:r>
          </a:p>
          <a:p>
            <a:pPr>
              <a:lnSpc>
                <a:spcPct val="150000"/>
              </a:lnSpc>
            </a:pPr>
            <a:endParaRPr lang="en-IN" sz="1200" b="1" dirty="0"/>
          </a:p>
          <a:p>
            <a:pPr>
              <a:lnSpc>
                <a:spcPct val="150000"/>
              </a:lnSpc>
            </a:pPr>
            <a:r>
              <a:rPr lang="en-IN" sz="1200" b="1" dirty="0"/>
              <a:t>Visuals in Excel:</a:t>
            </a:r>
            <a:endParaRPr lang="en-IN" sz="1200" dirty="0"/>
          </a:p>
          <a:p>
            <a:pPr>
              <a:lnSpc>
                <a:spcPct val="150000"/>
              </a:lnSpc>
            </a:pPr>
            <a:r>
              <a:rPr lang="en-IN" sz="1200" dirty="0"/>
              <a:t>KPI Cards (for Sales, Orders, AOV, Profit)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Pie Chart (Category-wise contribution)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Bar Chart (Top 3 Categories)</a:t>
            </a:r>
          </a:p>
          <a:p>
            <a:pPr>
              <a:lnSpc>
                <a:spcPct val="150000"/>
              </a:lnSpc>
            </a:pPr>
            <a:r>
              <a:rPr lang="en-IN" sz="1200" dirty="0"/>
              <a:t>Slicers → Region, Month, Year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User Interaction Features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B95863-7B92-5BC0-28C2-C98ED69DE82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36264" y="1861990"/>
            <a:ext cx="422136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filters using slicers and timelines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charts that auto-update with 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KPI cards showing key metrics at a glance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One-page interactive </a:t>
            </a:r>
            <a:r>
              <a:rPr lang="en-US" altLang="en-US" sz="1400" dirty="0">
                <a:latin typeface="Arial" panose="020B0604020202020204" pitchFamily="34" charset="0"/>
              </a:rPr>
              <a:t>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Drill-down from category to product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Color-coded visuals for quick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356</Words>
  <Application>Microsoft Office PowerPoint</Application>
  <PresentationFormat>On-screen Show (16:9)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Hubot Sans Medium</vt:lpstr>
      <vt:lpstr>OpenSymbol</vt:lpstr>
      <vt:lpstr>Symbol</vt:lpstr>
      <vt:lpstr>Wingdings</vt:lpstr>
      <vt:lpstr>Work Sans</vt:lpstr>
      <vt:lpstr>Minimal Gradient Pitch Deck by Slidesgo</vt:lpstr>
      <vt:lpstr>Slidesgo Final Pages</vt:lpstr>
      <vt:lpstr>Amazon Sales Analysis Dashboard</vt:lpstr>
      <vt:lpstr>Introduction</vt:lpstr>
      <vt:lpstr>Sales Overview</vt:lpstr>
      <vt:lpstr>Dataset Overview</vt:lpstr>
      <vt:lpstr>Tools and techniques</vt:lpstr>
      <vt:lpstr>Sales Trends Over Time</vt:lpstr>
      <vt:lpstr>Dashboard Design</vt:lpstr>
      <vt:lpstr>Key Metrics Visualization</vt:lpstr>
      <vt:lpstr>User Interaction Features</vt:lpstr>
      <vt:lpstr>Data Source Integration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Dharshini Selvakumar</dc:creator>
  <cp:lastModifiedBy>Dharshini Selvakumar</cp:lastModifiedBy>
  <cp:revision>2</cp:revision>
  <dcterms:modified xsi:type="dcterms:W3CDTF">2025-08-25T14:32:00Z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2025-08-24T15:26:05Z</dcterms:created>
  <dc:creator>Unknown Creator</dc:creator>
  <dc:description/>
  <dc:language>en-US</dc:language>
  <cp:lastModifiedBy>Unknown Creator</cp:lastModifiedBy>
  <dcterms:modified xsi:type="dcterms:W3CDTF">2025-08-24T15:26:05Z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