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GB" dirty="0"/>
              <a:t>VOICE OF THE FLYERS</a:t>
            </a:r>
            <a:endParaRPr lang="en-IN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Topic</a:t>
            </a:r>
            <a:r>
              <a:rPr lang="en-IN" altLang="en-US" dirty="0"/>
              <a:t> Modeling</a:t>
            </a:r>
            <a:r>
              <a:rPr lang="en-US" altLang="en-US" dirty="0"/>
              <a:t> and Sentiment Analysis of British Airways Reviews</a:t>
            </a:r>
            <a:endParaRPr lang="en-US" altLang="en-US" dirty="0"/>
          </a:p>
          <a:p>
            <a:r>
              <a:rPr lang="en-US" altLang="en-US" dirty="0"/>
              <a:t>Task 1: Web scraping to gain company insights</a:t>
            </a:r>
            <a:endParaRPr lang="en-US" altLang="en-US" dirty="0"/>
          </a:p>
          <a:p>
            <a:r>
              <a:rPr lang="en-IN" altLang="en-US" dirty="0"/>
              <a:t>DHARSHINI M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" y="106045"/>
            <a:ext cx="5663565" cy="410845"/>
          </a:xfrm>
        </p:spPr>
        <p:txBody>
          <a:bodyPr>
            <a:noAutofit/>
          </a:bodyPr>
          <a:p>
            <a:pPr algn="ctr"/>
            <a:r>
              <a:rPr lang="en-IN" altLang="en-US" sz="3200" b="1">
                <a:solidFill>
                  <a:schemeClr val="tx1"/>
                </a:solidFill>
              </a:rPr>
              <a:t>Final Insights derived</a:t>
            </a:r>
            <a:endParaRPr lang="en-IN" altLang="en-US" sz="3200" b="1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80100" y="180975"/>
            <a:ext cx="3970020" cy="2219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5020" y="4401820"/>
            <a:ext cx="3970020" cy="2348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05" y="2629535"/>
            <a:ext cx="398081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305" y="180975"/>
            <a:ext cx="2185200" cy="11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2670" y="1487805"/>
            <a:ext cx="2185200" cy="11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9933305" y="2870835"/>
            <a:ext cx="2185200" cy="11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3305" y="4253865"/>
            <a:ext cx="2185200" cy="11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3305" y="5560695"/>
            <a:ext cx="2184400" cy="1189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15"/>
          <p:cNvSpPr txBox="1"/>
          <p:nvPr/>
        </p:nvSpPr>
        <p:spPr>
          <a:xfrm>
            <a:off x="98425" y="590550"/>
            <a:ext cx="5688330" cy="6159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p>
            <a:r>
              <a:rPr sz="1600" b="1"/>
              <a:t>Data Collection Summary:</a:t>
            </a:r>
            <a:endParaRPr sz="1600" b="1"/>
          </a:p>
          <a:p>
            <a:endParaRPr sz="1600"/>
          </a:p>
          <a:p>
            <a:pPr indent="0">
              <a:buFont typeface="Arial" panose="020B0604020202020204"/>
              <a:buNone/>
            </a:pPr>
            <a:r>
              <a:rPr sz="1600" b="1"/>
              <a:t>Source:</a:t>
            </a:r>
            <a:r>
              <a:rPr sz="1600"/>
              <a:t> Reviews from British Airways on AirlineQuality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lang="en-IN" sz="1600" b="1"/>
              <a:t>T</a:t>
            </a:r>
            <a:r>
              <a:rPr sz="1600" b="1"/>
              <a:t>otal Reviews Collected: </a:t>
            </a:r>
            <a:r>
              <a:rPr sz="1600"/>
              <a:t>3,938 (Scraped from 40 pages, 100 reviews per page)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sz="1600" b="1"/>
              <a:t>Key Insight:</a:t>
            </a:r>
            <a:r>
              <a:rPr sz="1600"/>
              <a:t> Dataset ready for analysis after automated scraping.</a:t>
            </a:r>
            <a:r>
              <a:rPr lang="en-IN" sz="1600"/>
              <a:t> Topic modelling and Sentimental analysis are done</a:t>
            </a:r>
            <a:endParaRPr sz="1600"/>
          </a:p>
          <a:p>
            <a:r>
              <a:rPr sz="1600" b="1"/>
              <a:t>Sentiment Analysis Summary:</a:t>
            </a:r>
            <a:endParaRPr sz="1600"/>
          </a:p>
          <a:p>
            <a:pPr indent="0">
              <a:buFont typeface="Arial" panose="020B0604020202020204"/>
              <a:buNone/>
            </a:pPr>
            <a:r>
              <a:rPr sz="1600" b="1"/>
              <a:t>Polarity Distribution:</a:t>
            </a:r>
            <a:r>
              <a:rPr sz="1600"/>
              <a:t> Most reviews are neutral, with a symmetric distribution, fewer strong negative sentiments.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endParaRPr sz="1600" b="1"/>
          </a:p>
          <a:p>
            <a:pPr indent="0">
              <a:buFont typeface="Arial" panose="020B0604020202020204"/>
              <a:buNone/>
            </a:pPr>
            <a:r>
              <a:rPr sz="1600" b="1"/>
              <a:t>Sentiment Breakdown:</a:t>
            </a:r>
            <a:endParaRPr sz="1600" b="1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sz="1600"/>
              <a:t>Positive: Over 1,700 reviews (most frequent sentiment)</a:t>
            </a:r>
            <a:endParaRPr sz="16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sz="1600"/>
              <a:t>Neutral: Large number of reviews</a:t>
            </a:r>
            <a:endParaRPr sz="16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sz="1600"/>
              <a:t>Negative: Least frequent sentiment</a:t>
            </a:r>
            <a:endParaRPr sz="1600"/>
          </a:p>
          <a:p>
            <a:pPr lvl="1">
              <a:buFont typeface="Arial" panose="020B0604020202020204"/>
              <a:buChar char="◦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sz="1600" b="1"/>
              <a:t>Subjectivity: </a:t>
            </a:r>
            <a:r>
              <a:rPr sz="1600"/>
              <a:t>Reviews show varying levels of personal opinions (subjectivity scores: 0.297 to 0.863).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r>
              <a:rPr sz="1600" b="1"/>
              <a:t>Tools Used:</a:t>
            </a:r>
            <a:r>
              <a:rPr sz="1600"/>
              <a:t> BeautifulSoup, Pandas, Matplotlib, WordCloud, TextBlob, NLTK.</a:t>
            </a:r>
            <a:endParaRPr sz="16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1715" y="3637915"/>
            <a:ext cx="2106930" cy="763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WPS Slides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Arial</vt:lpstr>
      <vt:lpstr>Wingdings</vt:lpstr>
      <vt:lpstr>Office Theme</vt:lpstr>
      <vt:lpstr>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Dharshini M</cp:lastModifiedBy>
  <cp:revision>3</cp:revision>
  <dcterms:created xsi:type="dcterms:W3CDTF">2022-12-06T11:13:00Z</dcterms:created>
  <dcterms:modified xsi:type="dcterms:W3CDTF">2025-05-10T13:56:00Z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461486FFAA104F8F8104CD45D271D8FE_13</vt:lpwstr>
  </property>
  <property fmtid="{D5CDD505-2E9C-101B-9397-08002B2CF9AE}" pid="3" name="KSOProductBuildVer">
    <vt:lpwstr>1033-12.2.0.20795</vt:lpwstr>
  </property>
</Properties>
</file>