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GB" dirty="0"/>
              <a:t>VOICE OF THE FLYERS</a:t>
            </a:r>
            <a:endParaRPr lang="en-IN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dirty="0"/>
              <a:t>Predictive</a:t>
            </a:r>
            <a:r>
              <a:rPr lang="en-US" altLang="en-US" dirty="0"/>
              <a:t> Analysis of British Airways Reviews</a:t>
            </a:r>
            <a:endParaRPr lang="en-US" altLang="en-US" dirty="0"/>
          </a:p>
          <a:p>
            <a:r>
              <a:rPr lang="en-US" altLang="en-US" dirty="0"/>
              <a:t>Task </a:t>
            </a:r>
            <a:r>
              <a:rPr lang="en-IN" altLang="en-US" dirty="0"/>
              <a:t>2</a:t>
            </a:r>
            <a:r>
              <a:rPr lang="en-US" altLang="en-US" dirty="0"/>
              <a:t>: Predicting customer buying behaviour</a:t>
            </a:r>
            <a:endParaRPr lang="en-US" altLang="en-US" dirty="0"/>
          </a:p>
          <a:p>
            <a:r>
              <a:rPr lang="en-IN" altLang="en-US" dirty="0"/>
              <a:t>DHARSHINI M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" y="88265"/>
            <a:ext cx="5769610" cy="502285"/>
          </a:xfrm>
        </p:spPr>
        <p:txBody>
          <a:bodyPr>
            <a:noAutofit/>
          </a:bodyPr>
          <a:p>
            <a:pPr algn="ctr"/>
            <a:r>
              <a:rPr lang="en-IN" altLang="en-US" sz="3200" b="1">
                <a:solidFill>
                  <a:schemeClr val="tx1"/>
                </a:solidFill>
              </a:rPr>
              <a:t>Final Insights derived</a:t>
            </a:r>
            <a:endParaRPr lang="en-IN" altLang="en-US" sz="3200" b="1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8425" y="590550"/>
            <a:ext cx="5688330" cy="6159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p>
            <a:r>
              <a:rPr lang="en-IN" sz="1600" b="1"/>
              <a:t>Booking Prediction </a:t>
            </a:r>
            <a:r>
              <a:rPr sz="1600" b="1"/>
              <a:t>Summary:</a:t>
            </a:r>
            <a:endParaRPr sz="1600" b="1"/>
          </a:p>
          <a:p>
            <a:endParaRPr sz="16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/>
              <a:t>Dataset: 50,000 airline bookings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/>
              <a:t>Model: Random Forest Classifier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/>
              <a:t>Test Accuracy: 85.24%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/>
              <a:t>Cross-Validation Accuracy: 84.92%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/>
              <a:t>ROC AUC Score: 0.674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 b="1"/>
              <a:t> Top Contributing Features</a:t>
            </a:r>
            <a:r>
              <a:rPr lang="en-IN" altLang="en-US" sz="1600" b="1"/>
              <a:t>:</a:t>
            </a:r>
            <a:endParaRPr lang="en-US" altLang="en-US" sz="1600" b="1"/>
          </a:p>
          <a:p>
            <a:endParaRPr lang="en-US" altLang="en-US" sz="1600"/>
          </a:p>
          <a:p>
            <a:pPr marL="342900" indent="-342900">
              <a:buFont typeface="+mj-lt"/>
              <a:buAutoNum type="arabicPeriod"/>
            </a:pPr>
            <a:r>
              <a:rPr lang="en-US" altLang="en-US" sz="1600"/>
              <a:t>purchase_lead – 27.2%</a:t>
            </a:r>
            <a:endParaRPr lang="en-US" altLang="en-US" sz="1600"/>
          </a:p>
          <a:p>
            <a:pPr marL="342900" indent="-342900">
              <a:buFont typeface="+mj-lt"/>
              <a:buAutoNum type="arabicPeriod"/>
            </a:pPr>
            <a:r>
              <a:rPr lang="en-US" altLang="en-US" sz="1600"/>
              <a:t>flight_hour – 18.9%</a:t>
            </a:r>
            <a:endParaRPr lang="en-US" altLang="en-US" sz="1600"/>
          </a:p>
          <a:p>
            <a:pPr marL="342900" indent="-342900">
              <a:buFont typeface="+mj-lt"/>
              <a:buAutoNum type="arabicPeriod"/>
            </a:pPr>
            <a:r>
              <a:rPr lang="en-US" altLang="en-US" sz="1600"/>
              <a:t>length_of_stay – 17.4%</a:t>
            </a:r>
            <a:endParaRPr lang="en-US" altLang="en-US" sz="1600"/>
          </a:p>
          <a:p>
            <a:pPr marL="342900" indent="-342900">
              <a:buFont typeface="+mj-lt"/>
              <a:buAutoNum type="arabicPeriod"/>
            </a:pPr>
            <a:r>
              <a:rPr lang="en-US" altLang="en-US" sz="1600"/>
              <a:t>flight_duration – 12.6%</a:t>
            </a:r>
            <a:endParaRPr lang="en-US" altLang="en-US" sz="1600"/>
          </a:p>
          <a:p>
            <a:pPr marL="342900" indent="-342900">
              <a:buFont typeface="+mj-lt"/>
              <a:buAutoNum type="arabicPeriod"/>
            </a:pPr>
            <a:r>
              <a:rPr lang="en-US" altLang="en-US" sz="1600"/>
              <a:t>flight_day – 11.3%</a:t>
            </a:r>
            <a:endParaRPr lang="en-US" altLang="en-US"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endParaRPr sz="1600" b="1"/>
          </a:p>
          <a:p>
            <a:pPr indent="0">
              <a:buFont typeface="Arial" panose="020B0604020202020204"/>
              <a:buNone/>
            </a:pPr>
            <a:r>
              <a:rPr lang="en-US" altLang="en-US" sz="1600" b="1"/>
              <a:t>Class-wise Performance</a:t>
            </a:r>
            <a:r>
              <a:rPr lang="en-IN" altLang="en-US" sz="1600" b="1"/>
              <a:t>:</a:t>
            </a:r>
            <a:endParaRPr lang="en-IN" altLang="en-US" sz="1600" b="1"/>
          </a:p>
          <a:p>
            <a:pPr indent="0">
              <a:buFont typeface="Arial" panose="020B0604020202020204"/>
              <a:buNone/>
            </a:pPr>
            <a:endParaRPr lang="en-US" alt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Class 0 (Not Booked):</a:t>
            </a:r>
            <a:r>
              <a:rPr lang="en-US" altLang="en-US" sz="1600"/>
              <a:t> Precision 0.86 | Recall 0.99 | F1-score 0.92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Class 1 (Booked):</a:t>
            </a:r>
            <a:r>
              <a:rPr lang="en-US" altLang="en-US" sz="1600"/>
              <a:t> Precision 0.52 | Recall 0.03 | F1-score 0.06</a:t>
            </a:r>
            <a:endParaRPr lang="en-US" altLang="en-US" sz="16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68670" y="159385"/>
            <a:ext cx="3761105" cy="2672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40900" y="1305560"/>
            <a:ext cx="2331720" cy="3310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2960370"/>
            <a:ext cx="3170555" cy="1607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670" y="4695825"/>
            <a:ext cx="4011295" cy="20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935" y="2275205"/>
            <a:ext cx="2940050" cy="2789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WPS Slides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</vt:lpstr>
      <vt:lpstr>Wingdings</vt:lpstr>
      <vt:lpstr>Calibri</vt:lpstr>
      <vt:lpstr>Calibri Light</vt:lpstr>
      <vt:lpstr>Microsoft YaHei</vt:lpstr>
      <vt:lpstr>Arial Unicode MS</vt:lpstr>
      <vt:lpstr>Office Theme</vt:lpstr>
      <vt:lpstr>VOICE OF THE FLYERS</vt:lpstr>
      <vt:lpstr>Final Insights derived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Dharshini M</cp:lastModifiedBy>
  <cp:revision>5</cp:revision>
  <dcterms:created xsi:type="dcterms:W3CDTF">2022-12-06T11:13:00Z</dcterms:created>
  <dcterms:modified xsi:type="dcterms:W3CDTF">2025-05-14T09:40:07Z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225E52406FA547D88A393097D0ED29F7_13</vt:lpwstr>
  </property>
  <property fmtid="{D5CDD505-2E9C-101B-9397-08002B2CF9AE}" pid="3" name="KSOProductBuildVer">
    <vt:lpwstr>1033-12.2.0.20795</vt:lpwstr>
  </property>
</Properties>
</file>