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" panose="020B0604020202020204" charset="0"/>
      <p:bold r:id="rId9"/>
      <p:boldItalic r:id="rId10"/>
    </p:embeddedFont>
    <p:embeddedFont>
      <p:font typeface="Barlow Medium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8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657600" y="796676"/>
            <a:ext cx="13601700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141414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The Book Buddy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585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 dirty="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 dirty="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 dirty="0"/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2786744" y="2184114"/>
            <a:ext cx="14298386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rich catalogue of textbooks for you to browse through</a:t>
            </a:r>
            <a:r>
              <a:rPr lang="en-US" sz="4000" dirty="0">
                <a:solidFill>
                  <a:srgbClr val="333333"/>
                </a:solidFill>
                <a:latin typeface="Roboto"/>
                <a:cs typeface="Times New Roman" panose="02020603050405020304" pitchFamily="18" charset="0"/>
              </a:rPr>
              <a:t>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527586" y="3681748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Ethereal </a:t>
            </a:r>
            <a:r>
              <a:rPr lang="en-US" sz="80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CodeHers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27586" y="5280040"/>
            <a:ext cx="10731714" cy="4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Dharshini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T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Harini 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Swetha </a:t>
            </a: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Lakshme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Thoshinny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B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Mobile-first education:</a:t>
            </a:r>
            <a:endParaRPr dirty="0">
              <a:latin typeface="Barlow Medium" panose="020B0604020202020204" charset="0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794595" y="2489636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60589">
            <a:off x="8359303" y="1902902"/>
            <a:ext cx="2819335" cy="8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3708" y="286262"/>
            <a:ext cx="1571982" cy="146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AC254-D65E-4E9E-88EE-59FB2A76A206}"/>
              </a:ext>
            </a:extLst>
          </p:cNvPr>
          <p:cNvSpPr txBox="1"/>
          <p:nvPr/>
        </p:nvSpPr>
        <p:spPr>
          <a:xfrm>
            <a:off x="522515" y="3604020"/>
            <a:ext cx="99117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3096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In light of the current pandemic, the main challenge students and parents </a:t>
            </a:r>
            <a:r>
              <a:rPr lang="en-US" sz="2800" dirty="0">
                <a:latin typeface="Barlow Medium" panose="020B0604020202020204" charset="0"/>
              </a:rPr>
              <a:t> </a:t>
            </a: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are facing is being able to effectively access educational material on the internet. This is an issue due to expensive internet subscription costs paired with a loss of jobs and/or pay cuts. Laptops are still a luxury which one can not afford for many house holds. Most parents are more concerned about feeding their families as a priority - meaning amenities like internet access is dropped. With the mobile getting into the hands of households can we use that leverage so that more children can continue their education remotely? </a:t>
            </a:r>
            <a:endParaRPr lang="en-US" sz="2800" b="0" dirty="0">
              <a:effectLst/>
              <a:latin typeface="Barlow Medium" panose="020B0604020202020204" charset="0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12D5-EB51-4736-9AC6-8EDBB5D83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143" y="1"/>
            <a:ext cx="747485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1763275"/>
            <a:ext cx="11268706" cy="852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Barlow Medium" panose="020B0604020202020204" charset="0"/>
                <a:cs typeface="Times New Roman" panose="02020603050405020304" pitchFamily="18" charset="0"/>
              </a:rPr>
              <a:t>Now is the time to step ahead to the world of technology. Technology Revolution has taken us by storm. After 20 years, we may have a ‘website’ for everything which may open up a new arena. 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Due to this COVID-19 pandemic situation, Students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a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re unable to get proper and efficient materials. “</a:t>
            </a:r>
            <a:r>
              <a:rPr lang="en-US" sz="2400" b="1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is a collaborative and competent website for students pursuing their high school. The Book Buddy is an effective book management website that gives you access to your school textbooks anywhere.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In “</a:t>
            </a:r>
            <a:r>
              <a:rPr lang="en-US" sz="2400" b="1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website, the system of education is flexible. 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Using “</a:t>
            </a:r>
            <a:r>
              <a:rPr lang="en-US" sz="2400" b="1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is fun and easy, allowing you to quickly find any book using our </a:t>
            </a:r>
            <a:r>
              <a:rPr lang="en-US" sz="2400" b="1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virtual assistant 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“</a:t>
            </a:r>
            <a:r>
              <a:rPr lang="en-US" sz="2400" b="1" i="0" u="none" strike="noStrike" cap="none" dirty="0" err="1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BookBuddy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".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We provide efficient materials for </a:t>
            </a:r>
            <a:r>
              <a:rPr lang="en-US" sz="2400" b="1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Classes 8-12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that are easily accessible. “</a:t>
            </a:r>
            <a:r>
              <a:rPr lang="en-US" sz="2400" b="1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is designed in a way that it makes the study time very informative and fun at the same time. Students can download the materials from our website and can easily learn the concepts.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141414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41414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    Bye-Bye Textbooks!!  Digital devices are reshaping education.  Enjoy learning!!!!</a:t>
            </a:r>
            <a:endParaRPr sz="2400" b="0" i="0" u="none" strike="noStrike" cap="none" dirty="0">
              <a:solidFill>
                <a:srgbClr val="141414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5580357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Flexible and convenient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.</a:t>
            </a:r>
            <a:endParaRPr sz="2400" dirty="0"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18575" y="7836865"/>
            <a:ext cx="8548415" cy="106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Barlow Medium"/>
                <a:sym typeface="Barlow Medium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Our user friendly chatbot helps the user get the requested book within  a fraction of a second.</a:t>
            </a:r>
            <a:endParaRPr sz="2400" dirty="0"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18575" y="7091525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9842999" y="2108389"/>
            <a:ext cx="6937329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 Medium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Ease of content update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sym typeface="Barlow Medium"/>
              </a:rPr>
              <a:t>.</a:t>
            </a:r>
            <a:endParaRPr sz="2400" dirty="0">
              <a:latin typeface="Barlow Medium" panose="020B0604020202020204" charset="0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843000" y="122842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9843000" y="4150492"/>
            <a:ext cx="7416300" cy="106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 Since we have added all the required books and materials, Students can forget about their library cards.</a:t>
            </a:r>
            <a:endParaRPr sz="2400" dirty="0"/>
          </a:p>
        </p:txBody>
      </p:sp>
      <p:sp>
        <p:nvSpPr>
          <p:cNvPr id="127" name="Google Shape;127;p16"/>
          <p:cNvSpPr txBox="1"/>
          <p:nvPr/>
        </p:nvSpPr>
        <p:spPr>
          <a:xfrm>
            <a:off x="9843000" y="3312371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8" name="Google Shape;128;p16"/>
          <p:cNvSpPr txBox="1"/>
          <p:nvPr/>
        </p:nvSpPr>
        <p:spPr>
          <a:xfrm>
            <a:off x="9813971" y="6250216"/>
            <a:ext cx="7205841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Keeps you up-to-date with the </a:t>
            </a:r>
            <a:r>
              <a:rPr lang="en-US" sz="240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latest educational 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news.</a:t>
            </a:r>
            <a:endParaRPr dirty="0"/>
          </a:p>
        </p:txBody>
      </p:sp>
      <p:sp>
        <p:nvSpPr>
          <p:cNvPr id="129" name="Google Shape;129;p16"/>
          <p:cNvSpPr txBox="1"/>
          <p:nvPr/>
        </p:nvSpPr>
        <p:spPr>
          <a:xfrm>
            <a:off x="9843000" y="5427873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9813972" y="8349941"/>
            <a:ext cx="7416300" cy="106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Our website gives a authentic feel for the user in terms of searching and reading purposes.</a:t>
            </a:r>
            <a:endParaRPr sz="2400" dirty="0"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9843000" y="751182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218575" y="346485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Barlow Medium" panose="020B0604020202020204" charset="0"/>
                <a:cs typeface="Times New Roman" panose="02020603050405020304" pitchFamily="18" charset="0"/>
              </a:rPr>
              <a:t>All books under one roof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dirty="0"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785573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Flask</a:t>
              </a:r>
              <a:endParaRPr dirty="0"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Flask </a:t>
              </a:r>
              <a:r>
                <a:rPr lang="en-US" sz="200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is the micro web framework written in Python which is used in our website for the backend implementation.</a:t>
              </a:r>
              <a:endParaRPr dirty="0"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417477" y="5842973"/>
            <a:ext cx="7640923" cy="1356484"/>
            <a:chOff x="0" y="-47625"/>
            <a:chExt cx="10187898" cy="180864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HTML/CSS/JavaScript</a:t>
              </a:r>
              <a:endParaRPr dirty="0"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417477" y="7900373"/>
            <a:ext cx="7640923" cy="1356484"/>
            <a:chOff x="0" y="-47625"/>
            <a:chExt cx="10187898" cy="1808645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IBM Watson Assistant</a:t>
              </a:r>
              <a:endParaRPr dirty="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IBM Watson Assistant is used in our website </a:t>
              </a:r>
              <a:r>
                <a:rPr lang="en-US" sz="200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to build a </a:t>
              </a: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user friendly chatbot.</a:t>
              </a:r>
              <a:endParaRPr dirty="0"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OUR TECH STACK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CADCEE-51B8-40C3-82E6-59A71AB940AA}"/>
              </a:ext>
            </a:extLst>
          </p:cNvPr>
          <p:cNvSpPr txBox="1"/>
          <p:nvPr/>
        </p:nvSpPr>
        <p:spPr>
          <a:xfrm>
            <a:off x="2417476" y="6401614"/>
            <a:ext cx="76409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Barlow Medium" panose="020B0604020202020204" charset="0"/>
              </a:rPr>
              <a:t>HTML provides the basic structure of sites which is enhanced and modified by CSS and JS. CSS is used to control presentation , formatting and layout. JS is used to control the behaviour of different elements.</a:t>
            </a:r>
            <a:endParaRPr lang="en-IN" dirty="0">
              <a:latin typeface="Barlow Mediu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917181" y="4361527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 dirty="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 dirty="0"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6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537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Barlow Medium</vt:lpstr>
      <vt:lpstr>Barlow</vt:lpstr>
      <vt:lpstr>Times New Roman</vt:lpstr>
      <vt:lpstr>Arial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harinimurali.jv@outlook.com</cp:lastModifiedBy>
  <cp:revision>16</cp:revision>
  <dcterms:modified xsi:type="dcterms:W3CDTF">2020-09-05T23:47:50Z</dcterms:modified>
</cp:coreProperties>
</file>