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10" y="5097498"/>
            <a:ext cx="492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Priyadarshini 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au613021205037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29198" y="1026467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55"/>
          <a:stretch/>
        </p:blipFill>
        <p:spPr>
          <a:xfrm>
            <a:off x="1215851" y="1665513"/>
            <a:ext cx="9190892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201886" y="1041190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7FBD45-DDAA-16F8-4F22-AB8B87695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41720" b="21973"/>
          <a:stretch/>
        </p:blipFill>
        <p:spPr>
          <a:xfrm>
            <a:off x="3094385" y="1838739"/>
            <a:ext cx="7105529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870B71A-BF05-4CC1-0FD1-2F9C1FA7B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 b="37836"/>
          <a:stretch/>
        </p:blipFill>
        <p:spPr>
          <a:xfrm>
            <a:off x="2514599" y="1823100"/>
            <a:ext cx="6618514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E039D-8859-73B7-35AF-C43FC11AC0EE}"/>
              </a:ext>
            </a:extLst>
          </p:cNvPr>
          <p:cNvSpPr txBox="1"/>
          <p:nvPr/>
        </p:nvSpPr>
        <p:spPr>
          <a:xfrm>
            <a:off x="1607399" y="1963891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E4A05B-9D47-F5A2-CFC3-0E66FB19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76" y="1963891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640502" y="1509953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C687E-5591-703F-5F50-E8D2E53D5705}"/>
              </a:ext>
            </a:extLst>
          </p:cNvPr>
          <p:cNvSpPr txBox="1"/>
          <p:nvPr/>
        </p:nvSpPr>
        <p:spPr>
          <a:xfrm>
            <a:off x="1836173" y="2281442"/>
            <a:ext cx="7838769" cy="261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project aims to build a comprehensive notes sharing web application using Python and Django, offering a rich set of features for collaborative note-sharing. By incorporating elements of social networking and document management, the platform empowers users to engage in meaningful discussions, share insights, and collectively build knowledge repositories. Through seamless integration with third-party tools and APIs, the application ensures flexibility and extensibility, catering to diverse user preferences and workflows.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381000" y="14042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1992086" y="2298948"/>
            <a:ext cx="7236540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Synchronization Across Devices : 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robust data synchronization mechanisms to ensure that changes made to notes are automatically synchronized across all devices and platforms, providing a seamless user experience.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DADBC-26F3-38B5-A12B-BE4E3B92F410}"/>
              </a:ext>
            </a:extLst>
          </p:cNvPr>
          <p:cNvSpPr txBox="1"/>
          <p:nvPr/>
        </p:nvSpPr>
        <p:spPr>
          <a:xfrm>
            <a:off x="1556657" y="1905506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68A52-2A93-F5DF-E7F6-C553D36C7E36}"/>
              </a:ext>
            </a:extLst>
          </p:cNvPr>
          <p:cNvSpPr txBox="1"/>
          <p:nvPr/>
        </p:nvSpPr>
        <p:spPr>
          <a:xfrm>
            <a:off x="1075227" y="1786910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3CFF9-7557-F5E7-9A31-C293E4947820}"/>
              </a:ext>
            </a:extLst>
          </p:cNvPr>
          <p:cNvSpPr txBox="1"/>
          <p:nvPr/>
        </p:nvSpPr>
        <p:spPr>
          <a:xfrm>
            <a:off x="1692203" y="1888290"/>
            <a:ext cx="784368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/>
              <a:t>Results  </a:t>
            </a:r>
            <a:r>
              <a:rPr lang="en-US" sz="2000" dirty="0">
                <a:sym typeface="Wingdings" panose="05000000000000000000" pitchFamily="2" charset="2"/>
              </a:rPr>
              <a:t> next slides</a:t>
            </a:r>
            <a:endParaRPr lang="en-IN" sz="2000" dirty="0"/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102834" y="101411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B4D26F-7ADF-C6AA-4923-D38C93079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9"/>
          <a:stretch/>
        </p:blipFill>
        <p:spPr>
          <a:xfrm>
            <a:off x="1204453" y="1640816"/>
            <a:ext cx="9650360" cy="43863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721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20</cp:revision>
  <dcterms:created xsi:type="dcterms:W3CDTF">2024-04-08T08:29:47Z</dcterms:created>
  <dcterms:modified xsi:type="dcterms:W3CDTF">2024-04-08T16:31:22Z</dcterms:modified>
</cp:coreProperties>
</file>