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Name-DHARSHINI M</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9162bd5b-4ed9-4da3-b376-05204580ba3f"/>
    <ds:schemaRef ds:uri="http://schemas.microsoft.com/office/2006/documentManagement/types"/>
    <ds:schemaRef ds:uri="http://purl.org/dc/elements/1.1/"/>
    <ds:schemaRef ds:uri="http://purl.org/dc/dcmitype/"/>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2</TotalTime>
  <Words>777</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29</cp:revision>
  <dcterms:created xsi:type="dcterms:W3CDTF">2021-05-26T16:50:10Z</dcterms:created>
  <dcterms:modified xsi:type="dcterms:W3CDTF">2024-04-05T09:50:30Z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