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Garamond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aramond-bold.fntdata"/><Relationship Id="rId16" Type="http://schemas.openxmlformats.org/officeDocument/2006/relationships/font" Target="fonts/Garamon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aramond-boldItalic.fntdata"/><Relationship Id="rId6" Type="http://schemas.openxmlformats.org/officeDocument/2006/relationships/slide" Target="slides/slide1.xml"/><Relationship Id="rId18" Type="http://schemas.openxmlformats.org/officeDocument/2006/relationships/font" Target="fonts/Garamon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f8d90fad0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f8d90fad0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f8d90fad0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f8d90fad0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f8d90fad0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f8d90fad0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284450" y="241925"/>
            <a:ext cx="3414600" cy="46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TikTok Digital Marketing Analysis!!</a:t>
            </a:r>
            <a:endParaRPr i="1" sz="5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790125" y="561525"/>
            <a:ext cx="76005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i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1109700" y="1570250"/>
            <a:ext cx="70311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Comprehensive analysis to enhance TikTok marketing ROI.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Tailored content strategies for specific audience segments.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Valuable contribution to portfolio demonstrating advanced data analytics and visualization skills.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400">
                <a:latin typeface="Times New Roman"/>
                <a:ea typeface="Times New Roman"/>
                <a:cs typeface="Times New Roman"/>
                <a:sym typeface="Times New Roman"/>
              </a:rPr>
              <a:t>Optimizing Content Strategies Through Data-Driven Insights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879025" y="500925"/>
            <a:ext cx="3954000" cy="33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Focus Areas: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Audience Segmentation | Content Performance | Hashtag Analysis | Marketing Optimization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Deliverables: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Interactive Dashboard | Predictive Insights | Actionable Recommendations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153475" y="4054850"/>
            <a:ext cx="3856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USED: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SQL, Power BI,Advanced Excel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11150"/>
            <a:ext cx="8520600" cy="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100">
                <a:latin typeface="Times New Roman"/>
                <a:ea typeface="Times New Roman"/>
                <a:cs typeface="Times New Roman"/>
                <a:sym typeface="Times New Roman"/>
              </a:rPr>
              <a:t>PROJECT GOALS</a:t>
            </a:r>
            <a:endParaRPr b="1" i="1"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565600"/>
            <a:ext cx="5192400" cy="30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Performance:</a:t>
            </a: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Identify high-engagement content types and formats.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Audience Segmentation:</a:t>
            </a: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Analyze trends across demographics and regions.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Hashtag Effectiveness:</a:t>
            </a: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Assess hashtag popularity and engagement trends.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Marketing Optimization:</a:t>
            </a: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Improve campaign strategies for targeted demographics.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Regional Insights:</a:t>
            </a: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Compare engagement metrics by location.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and Interaction:</a:t>
            </a: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Correlate engagement with content formats and timing.</a:t>
            </a:r>
            <a:endParaRPr i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550" y="1306700"/>
            <a:ext cx="3335101" cy="333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311175"/>
            <a:ext cx="8520600" cy="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5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 i="1"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505700"/>
            <a:ext cx="8468400" cy="32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extraction and cleaning using SQL queries with advanced functions &amp; techniques.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Insights derived from data analysis.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 through an interactive Power BI dashboard.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analysis to forecast user engagement trends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i="1" lang="en" sz="2190">
                <a:latin typeface="Times New Roman"/>
                <a:ea typeface="Times New Roman"/>
                <a:cs typeface="Times New Roman"/>
                <a:sym typeface="Times New Roman"/>
              </a:rPr>
              <a:t>Key Insights</a:t>
            </a:r>
            <a:r>
              <a:rPr i="1" lang="en" sz="219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" sz="2190">
                <a:latin typeface="Times New Roman"/>
                <a:ea typeface="Times New Roman"/>
                <a:cs typeface="Times New Roman"/>
                <a:sym typeface="Times New Roman"/>
              </a:rPr>
              <a:t>Content Performance</a:t>
            </a:r>
            <a:endParaRPr b="1" i="1" sz="21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221825" y="956375"/>
            <a:ext cx="5202300" cy="14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Videos with trending hashtags saw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45% higher likes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Educational videos received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65% more comments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content held user attention for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seconds longer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300" y="1422763"/>
            <a:ext cx="2748876" cy="249747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221825" y="2571750"/>
            <a:ext cx="57528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Audience Segmentation: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Engagement among 19-24-year-olds was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20% higher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Male users preferred tech content by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30%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while females favored lifestyle content by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40%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520450" y="401725"/>
            <a:ext cx="8069700" cy="17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Hashtag Effectiveness:</a:t>
            </a:r>
            <a:endParaRPr b="1" i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Hashtags like #LearnWithTikTok drove </a:t>
            </a: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50% more engagement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among urban users.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Region-specific hashtags increased views by </a:t>
            </a: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35%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582150" y="2479100"/>
            <a:ext cx="79797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Marketing Optimization:</a:t>
            </a:r>
            <a:endParaRPr b="1" i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Scholarship-related videos captured </a:t>
            </a: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60% of interactions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users aged 18-21.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focus from underperforming image posts (</a:t>
            </a: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25% less engagement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to videos.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560400" y="303200"/>
            <a:ext cx="827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307"/>
              <a:buFont typeface="Arial"/>
              <a:buNone/>
            </a:pPr>
            <a:r>
              <a:rPr b="1" i="1" lang="en" sz="1988">
                <a:latin typeface="Times New Roman"/>
                <a:ea typeface="Times New Roman"/>
                <a:cs typeface="Times New Roman"/>
                <a:sym typeface="Times New Roman"/>
              </a:rPr>
              <a:t>Regional and Timing Insights</a:t>
            </a:r>
            <a:r>
              <a:rPr i="1" lang="en" sz="1988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" sz="1988">
                <a:latin typeface="Times New Roman"/>
                <a:ea typeface="Times New Roman"/>
                <a:cs typeface="Times New Roman"/>
                <a:sym typeface="Times New Roman"/>
              </a:rPr>
              <a:t>Regional Engagement:</a:t>
            </a:r>
            <a:endParaRPr b="1" i="1" sz="198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91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77">
                <a:latin typeface="Times New Roman"/>
                <a:ea typeface="Times New Roman"/>
                <a:cs typeface="Times New Roman"/>
                <a:sym typeface="Times New Roman"/>
              </a:rPr>
              <a:t>Southern region contributed </a:t>
            </a:r>
            <a:r>
              <a:rPr b="1" lang="en" sz="1877">
                <a:latin typeface="Times New Roman"/>
                <a:ea typeface="Times New Roman"/>
                <a:cs typeface="Times New Roman"/>
                <a:sym typeface="Times New Roman"/>
              </a:rPr>
              <a:t>55% of total engagement</a:t>
            </a:r>
            <a:r>
              <a:rPr lang="en" sz="1877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9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77">
                <a:latin typeface="Times New Roman"/>
                <a:ea typeface="Times New Roman"/>
                <a:cs typeface="Times New Roman"/>
                <a:sym typeface="Times New Roman"/>
              </a:rPr>
              <a:t>Western region had only </a:t>
            </a:r>
            <a:r>
              <a:rPr b="1" lang="en" sz="1877">
                <a:latin typeface="Times New Roman"/>
                <a:ea typeface="Times New Roman"/>
                <a:cs typeface="Times New Roman"/>
                <a:sym typeface="Times New Roman"/>
              </a:rPr>
              <a:t>15%</a:t>
            </a:r>
            <a:r>
              <a:rPr lang="en" sz="1877">
                <a:latin typeface="Times New Roman"/>
                <a:ea typeface="Times New Roman"/>
                <a:cs typeface="Times New Roman"/>
                <a:sym typeface="Times New Roman"/>
              </a:rPr>
              <a:t>, indicating a need for targeted campaigns</a:t>
            </a:r>
            <a:r>
              <a:rPr lang="en" sz="1100"/>
              <a:t>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500475" y="2322625"/>
            <a:ext cx="7929900" cy="18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Timing Insights:</a:t>
            </a:r>
            <a:endParaRPr b="1"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Posts between 6PM and 9PM achieved </a:t>
            </a: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35% higher engagement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 videos (&lt;30 seconds) held user attention </a:t>
            </a: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20% longer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4294967295" type="body"/>
          </p:nvPr>
        </p:nvSpPr>
        <p:spPr>
          <a:xfrm>
            <a:off x="981225" y="1267900"/>
            <a:ext cx="7129500" cy="26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i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 queries incorporated advanced window and aggregate functions for precise analysis.</a:t>
            </a:r>
            <a:endParaRPr i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i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models estimated a </a:t>
            </a:r>
            <a:r>
              <a:rPr b="1" i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15% increase in engagement</a:t>
            </a:r>
            <a:r>
              <a:rPr i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tailored strategies.</a:t>
            </a:r>
            <a:endParaRPr i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0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11.01.XX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2048525" y="301850"/>
            <a:ext cx="51735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Analytics</a:t>
            </a:r>
            <a:endParaRPr b="1" i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1199600" y="411700"/>
            <a:ext cx="61923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Deliverables</a:t>
            </a:r>
            <a:endParaRPr b="1" i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1499225" y="1360500"/>
            <a:ext cx="6302100" cy="27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Dashboard: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Displays metrics such as likes, shares, comments, and trends.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Actionable Recommendations: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Data-driven strategies for optimizing TikTok campaigns.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Insights: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Estimated future engagement levels to guide marketing decisions.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