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1815882"/>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E.Shanmuga</a:t>
            </a:r>
            <a:r>
              <a:rPr lang="en-GB" sz="2400" b="1" baseline="30000" dirty="0">
                <a:solidFill>
                  <a:schemeClr val="bg1"/>
                </a:solidFill>
              </a:rPr>
              <a:t> </a:t>
            </a:r>
            <a:r>
              <a:rPr lang="en-GB" sz="2400" b="1" baseline="30000" dirty="0" err="1">
                <a:solidFill>
                  <a:schemeClr val="bg1"/>
                </a:solidFill>
              </a:rPr>
              <a:t>Dharshini</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au963221104047</a:t>
            </a:r>
          </a:p>
          <a:p>
            <a:pPr algn="l"/>
            <a:r>
              <a:rPr lang="en-GB" sz="2400" b="1" baseline="30000" dirty="0">
                <a:solidFill>
                  <a:schemeClr val="bg1"/>
                </a:solidFill>
              </a:rPr>
              <a:t>      Email ID   :dharsh762003@gmail.com</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
</a:t>
            </a:r>
            <a:r>
              <a:rPr lang="en-GB" b="1" dirty="0" err="1">
                <a:solidFill>
                  <a:schemeClr val="accent1"/>
                </a:solidFill>
              </a:rPr>
              <a:t>Numpy</a:t>
            </a:r>
            <a:r>
              <a:rPr lang="en-GB" b="1" dirty="0"/>
              <a:t> :  This is one of the fundamental packages for scientific computing in Python.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6</cp:revision>
  <dcterms:created xsi:type="dcterms:W3CDTF">2024-04-03T15:51:33Z</dcterms:created>
  <dcterms:modified xsi:type="dcterms:W3CDTF">2024-04-04T15:08:50Z</dcterms:modified>
</cp:coreProperties>
</file>