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08ADA-8E56-4217-8329-65C472FA2438}" v="68" dt="2025-09-05T09:47:55.032"/>
    <p1510:client id="{AC489C73-60D6-7028-F593-BB332ED0FF61}" v="1" dt="2025-09-05T09:45:0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C489C73-60D6-7028-F593-BB332ED0FF61}"/>
    <pc:docChg chg="modSld">
      <pc:chgData name="Guest User" userId="" providerId="Windows Live" clId="Web-{AC489C73-60D6-7028-F593-BB332ED0FF61}" dt="2025-09-05T09:45:04.482" v="0" actId="1076"/>
      <pc:docMkLst>
        <pc:docMk/>
      </pc:docMkLst>
      <pc:sldChg chg="modSp">
        <pc:chgData name="Guest User" userId="" providerId="Windows Live" clId="Web-{AC489C73-60D6-7028-F593-BB332ED0FF61}" dt="2025-09-05T09:45:04.482" v="0" actId="1076"/>
        <pc:sldMkLst>
          <pc:docMk/>
          <pc:sldMk cId="3636011045" sldId="267"/>
        </pc:sldMkLst>
        <pc:grpChg chg="mod">
          <ac:chgData name="Guest User" userId="" providerId="Windows Live" clId="Web-{AC489C73-60D6-7028-F593-BB332ED0FF61}" dt="2025-09-05T09:45:04.482" v="0" actId="1076"/>
          <ac:grpSpMkLst>
            <pc:docMk/>
            <pc:sldMk cId="3636011045" sldId="267"/>
            <ac:grpSpMk id="11" creationId="{F0464DBE-2368-188B-A3FC-D359FC642A7E}"/>
          </ac:grpSpMkLst>
        </pc:grpChg>
      </pc:sldChg>
    </pc:docChg>
  </pc:docChgLst>
  <pc:docChgLst>
    <pc:chgData name="Dharshini A" userId="f2733d0899789ce7" providerId="LiveId" clId="{5C708ADA-8E56-4217-8329-65C472FA2438}"/>
    <pc:docChg chg="undo custSel addSld delSld modSld sldOrd">
      <pc:chgData name="Dharshini A" userId="f2733d0899789ce7" providerId="LiveId" clId="{5C708ADA-8E56-4217-8329-65C472FA2438}" dt="2025-09-05T09:47:55.032" v="3897" actId="478"/>
      <pc:docMkLst>
        <pc:docMk/>
      </pc:docMkLst>
      <pc:sldChg chg="addSp delSp modSp mod">
        <pc:chgData name="Dharshini A" userId="f2733d0899789ce7" providerId="LiveId" clId="{5C708ADA-8E56-4217-8329-65C472FA2438}" dt="2025-09-04T10:08:08.943" v="3799" actId="478"/>
        <pc:sldMkLst>
          <pc:docMk/>
          <pc:sldMk cId="3428426138" sldId="256"/>
        </pc:sldMkLst>
        <pc:spChg chg="mod">
          <ac:chgData name="Dharshini A" userId="f2733d0899789ce7" providerId="LiveId" clId="{5C708ADA-8E56-4217-8329-65C472FA2438}" dt="2025-09-04T09:49:32.159" v="3756" actId="1076"/>
          <ac:spMkLst>
            <pc:docMk/>
            <pc:sldMk cId="3428426138" sldId="256"/>
            <ac:spMk id="2" creationId="{3CBEFF94-693F-E70C-E277-FDC7F435B649}"/>
          </ac:spMkLst>
        </pc:spChg>
        <pc:spChg chg="mod">
          <ac:chgData name="Dharshini A" userId="f2733d0899789ce7" providerId="LiveId" clId="{5C708ADA-8E56-4217-8329-65C472FA2438}" dt="2025-09-04T09:51:31.001" v="3770" actId="207"/>
          <ac:spMkLst>
            <pc:docMk/>
            <pc:sldMk cId="3428426138" sldId="256"/>
            <ac:spMk id="6" creationId="{5445CED3-6595-84C7-F2F9-BA67674CF116}"/>
          </ac:spMkLst>
        </pc:spChg>
        <pc:picChg chg="add del mod">
          <ac:chgData name="Dharshini A" userId="f2733d0899789ce7" providerId="LiveId" clId="{5C708ADA-8E56-4217-8329-65C472FA2438}" dt="2025-09-04T10:08:08.943" v="3799" actId="478"/>
          <ac:picMkLst>
            <pc:docMk/>
            <pc:sldMk cId="3428426138" sldId="256"/>
            <ac:picMk id="4" creationId="{566077AF-D863-70F2-63C8-4EC70EBC1E38}"/>
          </ac:picMkLst>
        </pc:picChg>
      </pc:sldChg>
      <pc:sldChg chg="addSp delSp modSp mod">
        <pc:chgData name="Dharshini A" userId="f2733d0899789ce7" providerId="LiveId" clId="{5C708ADA-8E56-4217-8329-65C472FA2438}" dt="2025-09-04T09:42:28.760" v="3698" actId="113"/>
        <pc:sldMkLst>
          <pc:docMk/>
          <pc:sldMk cId="2615339681" sldId="257"/>
        </pc:sldMkLst>
        <pc:spChg chg="mod">
          <ac:chgData name="Dharshini A" userId="f2733d0899789ce7" providerId="LiveId" clId="{5C708ADA-8E56-4217-8329-65C472FA2438}" dt="2025-09-04T04:31:40.794" v="365" actId="20577"/>
          <ac:spMkLst>
            <pc:docMk/>
            <pc:sldMk cId="2615339681" sldId="257"/>
            <ac:spMk id="2" creationId="{7ED7F0A6-EB82-531B-7F03-BF4FB6C8F527}"/>
          </ac:spMkLst>
        </pc:spChg>
        <pc:spChg chg="del mod">
          <ac:chgData name="Dharshini A" userId="f2733d0899789ce7" providerId="LiveId" clId="{5C708ADA-8E56-4217-8329-65C472FA2438}" dt="2025-09-04T04:26:20.753" v="167" actId="478"/>
          <ac:spMkLst>
            <pc:docMk/>
            <pc:sldMk cId="2615339681" sldId="257"/>
            <ac:spMk id="3" creationId="{7CD3DC46-6D0B-A338-83A0-DF5B1DEEA143}"/>
          </ac:spMkLst>
        </pc:spChg>
        <pc:spChg chg="add del mod">
          <ac:chgData name="Dharshini A" userId="f2733d0899789ce7" providerId="LiveId" clId="{5C708ADA-8E56-4217-8329-65C472FA2438}" dt="2025-09-04T04:26:27.009" v="168" actId="478"/>
          <ac:spMkLst>
            <pc:docMk/>
            <pc:sldMk cId="2615339681" sldId="257"/>
            <ac:spMk id="7" creationId="{714A8B75-DCC4-FD8B-FD82-D96B41FEA3D2}"/>
          </ac:spMkLst>
        </pc:spChg>
        <pc:spChg chg="add del mod">
          <ac:chgData name="Dharshini A" userId="f2733d0899789ce7" providerId="LiveId" clId="{5C708ADA-8E56-4217-8329-65C472FA2438}" dt="2025-09-04T04:30:43.999" v="333" actId="478"/>
          <ac:spMkLst>
            <pc:docMk/>
            <pc:sldMk cId="2615339681" sldId="257"/>
            <ac:spMk id="8" creationId="{F092ABAF-CA6E-DBCA-0141-85E322E875E0}"/>
          </ac:spMkLst>
        </pc:spChg>
        <pc:spChg chg="add del mod">
          <ac:chgData name="Dharshini A" userId="f2733d0899789ce7" providerId="LiveId" clId="{5C708ADA-8E56-4217-8329-65C472FA2438}" dt="2025-09-04T04:30:33.168" v="332" actId="478"/>
          <ac:spMkLst>
            <pc:docMk/>
            <pc:sldMk cId="2615339681" sldId="257"/>
            <ac:spMk id="9" creationId="{F68539B6-394E-2045-500F-F5A46EE5DDCB}"/>
          </ac:spMkLst>
        </pc:spChg>
        <pc:spChg chg="add del mod">
          <ac:chgData name="Dharshini A" userId="f2733d0899789ce7" providerId="LiveId" clId="{5C708ADA-8E56-4217-8329-65C472FA2438}" dt="2025-09-04T09:42:28.760" v="3698" actId="113"/>
          <ac:spMkLst>
            <pc:docMk/>
            <pc:sldMk cId="2615339681" sldId="257"/>
            <ac:spMk id="10" creationId="{869E4DB4-3C68-AB9F-3756-BD0358A3B7D0}"/>
          </ac:spMkLst>
        </pc:spChg>
        <pc:picChg chg="add mod">
          <ac:chgData name="Dharshini A" userId="f2733d0899789ce7" providerId="LiveId" clId="{5C708ADA-8E56-4217-8329-65C472FA2438}" dt="2025-09-04T05:13:01.919" v="884"/>
          <ac:picMkLst>
            <pc:docMk/>
            <pc:sldMk cId="2615339681" sldId="257"/>
            <ac:picMk id="12" creationId="{E496D029-56E4-7A0F-1915-06CD7891B6C0}"/>
          </ac:picMkLst>
        </pc:picChg>
      </pc:sldChg>
      <pc:sldChg chg="addSp delSp modSp new mod ord modClrScheme chgLayout">
        <pc:chgData name="Dharshini A" userId="f2733d0899789ce7" providerId="LiveId" clId="{5C708ADA-8E56-4217-8329-65C472FA2438}" dt="2025-09-04T10:09:57.690" v="3809" actId="14100"/>
        <pc:sldMkLst>
          <pc:docMk/>
          <pc:sldMk cId="1748795975" sldId="258"/>
        </pc:sldMkLst>
        <pc:spChg chg="del">
          <ac:chgData name="Dharshini A" userId="f2733d0899789ce7" providerId="LiveId" clId="{5C708ADA-8E56-4217-8329-65C472FA2438}" dt="2025-09-04T05:14:14.779" v="886" actId="700"/>
          <ac:spMkLst>
            <pc:docMk/>
            <pc:sldMk cId="1748795975" sldId="258"/>
            <ac:spMk id="2" creationId="{4A457D11-0E9D-2ECA-811D-FA2E69427E8B}"/>
          </ac:spMkLst>
        </pc:spChg>
        <pc:spChg chg="del">
          <ac:chgData name="Dharshini A" userId="f2733d0899789ce7" providerId="LiveId" clId="{5C708ADA-8E56-4217-8329-65C472FA2438}" dt="2025-09-04T05:14:14.779" v="886" actId="700"/>
          <ac:spMkLst>
            <pc:docMk/>
            <pc:sldMk cId="1748795975" sldId="258"/>
            <ac:spMk id="3" creationId="{F9F455E1-E6C2-32A9-C28B-92B5D9D6C16E}"/>
          </ac:spMkLst>
        </pc:spChg>
        <pc:spChg chg="add mod">
          <ac:chgData name="Dharshini A" userId="f2733d0899789ce7" providerId="LiveId" clId="{5C708ADA-8E56-4217-8329-65C472FA2438}" dt="2025-09-04T09:42:43.726" v="3701" actId="113"/>
          <ac:spMkLst>
            <pc:docMk/>
            <pc:sldMk cId="1748795975" sldId="258"/>
            <ac:spMk id="4" creationId="{F9D582F7-7245-BE2F-BE10-ADA7E91554A8}"/>
          </ac:spMkLst>
        </pc:spChg>
        <pc:picChg chg="add mod">
          <ac:chgData name="Dharshini A" userId="f2733d0899789ce7" providerId="LiveId" clId="{5C708ADA-8E56-4217-8329-65C472FA2438}" dt="2025-09-04T10:09:57.690" v="3809" actId="14100"/>
          <ac:picMkLst>
            <pc:docMk/>
            <pc:sldMk cId="1748795975" sldId="258"/>
            <ac:picMk id="3" creationId="{D0C74633-5858-0749-D5A8-0541A613BC24}"/>
          </ac:picMkLst>
        </pc:picChg>
      </pc:sldChg>
      <pc:sldChg chg="addSp delSp modSp new mod">
        <pc:chgData name="Dharshini A" userId="f2733d0899789ce7" providerId="LiveId" clId="{5C708ADA-8E56-4217-8329-65C472FA2438}" dt="2025-09-04T10:04:12.816" v="3789" actId="478"/>
        <pc:sldMkLst>
          <pc:docMk/>
          <pc:sldMk cId="31532115" sldId="259"/>
        </pc:sldMkLst>
        <pc:spChg chg="add mod">
          <ac:chgData name="Dharshini A" userId="f2733d0899789ce7" providerId="LiveId" clId="{5C708ADA-8E56-4217-8329-65C472FA2438}" dt="2025-09-04T09:43:23.122" v="3703" actId="20577"/>
          <ac:spMkLst>
            <pc:docMk/>
            <pc:sldMk cId="31532115" sldId="259"/>
            <ac:spMk id="2" creationId="{9C5DE539-2034-2A28-9DD5-12E874C9CB61}"/>
          </ac:spMkLst>
        </pc:spChg>
        <pc:picChg chg="add mod">
          <ac:chgData name="Dharshini A" userId="f2733d0899789ce7" providerId="LiveId" clId="{5C708ADA-8E56-4217-8329-65C472FA2438}" dt="2025-09-04T07:35:12.573" v="1466" actId="1076"/>
          <ac:picMkLst>
            <pc:docMk/>
            <pc:sldMk cId="31532115" sldId="259"/>
            <ac:picMk id="4" creationId="{4E51E007-BEE2-6837-2A7E-7B24F2412849}"/>
          </ac:picMkLst>
        </pc:picChg>
        <pc:picChg chg="add del mod">
          <ac:chgData name="Dharshini A" userId="f2733d0899789ce7" providerId="LiveId" clId="{5C708ADA-8E56-4217-8329-65C472FA2438}" dt="2025-09-04T10:04:12.816" v="3789" actId="478"/>
          <ac:picMkLst>
            <pc:docMk/>
            <pc:sldMk cId="31532115" sldId="259"/>
            <ac:picMk id="5" creationId="{D511A6B7-6B38-66A2-B7A0-6D98726B8109}"/>
          </ac:picMkLst>
        </pc:picChg>
      </pc:sldChg>
      <pc:sldChg chg="addSp modSp new mod">
        <pc:chgData name="Dharshini A" userId="f2733d0899789ce7" providerId="LiveId" clId="{5C708ADA-8E56-4217-8329-65C472FA2438}" dt="2025-09-04T10:07:15.913" v="3796" actId="20577"/>
        <pc:sldMkLst>
          <pc:docMk/>
          <pc:sldMk cId="3656410280" sldId="260"/>
        </pc:sldMkLst>
        <pc:spChg chg="add mod">
          <ac:chgData name="Dharshini A" userId="f2733d0899789ce7" providerId="LiveId" clId="{5C708ADA-8E56-4217-8329-65C472FA2438}" dt="2025-09-04T10:07:15.913" v="3796" actId="20577"/>
          <ac:spMkLst>
            <pc:docMk/>
            <pc:sldMk cId="3656410280" sldId="260"/>
            <ac:spMk id="2" creationId="{9AB64782-273D-CFC7-B864-84B292479120}"/>
          </ac:spMkLst>
        </pc:spChg>
      </pc:sldChg>
      <pc:sldChg chg="addSp delSp modSp new mod">
        <pc:chgData name="Dharshini A" userId="f2733d0899789ce7" providerId="LiveId" clId="{5C708ADA-8E56-4217-8329-65C472FA2438}" dt="2025-09-04T10:06:16.425" v="3794" actId="478"/>
        <pc:sldMkLst>
          <pc:docMk/>
          <pc:sldMk cId="4094014444" sldId="261"/>
        </pc:sldMkLst>
        <pc:spChg chg="add del mod">
          <ac:chgData name="Dharshini A" userId="f2733d0899789ce7" providerId="LiveId" clId="{5C708ADA-8E56-4217-8329-65C472FA2438}" dt="2025-09-04T07:43:49.305" v="1909"/>
          <ac:spMkLst>
            <pc:docMk/>
            <pc:sldMk cId="4094014444" sldId="261"/>
            <ac:spMk id="2" creationId="{8ADAAE91-26E2-3D7F-7F5C-8FA804E76109}"/>
          </ac:spMkLst>
        </pc:spChg>
        <pc:spChg chg="add del mod">
          <ac:chgData name="Dharshini A" userId="f2733d0899789ce7" providerId="LiveId" clId="{5C708ADA-8E56-4217-8329-65C472FA2438}" dt="2025-09-04T07:43:49.301" v="1907" actId="478"/>
          <ac:spMkLst>
            <pc:docMk/>
            <pc:sldMk cId="4094014444" sldId="261"/>
            <ac:spMk id="3" creationId="{D9A03A59-3674-2DBB-0673-B140ADB90A7B}"/>
          </ac:spMkLst>
        </pc:spChg>
        <pc:spChg chg="add mod">
          <ac:chgData name="Dharshini A" userId="f2733d0899789ce7" providerId="LiveId" clId="{5C708ADA-8E56-4217-8329-65C472FA2438}" dt="2025-09-04T09:45:41.128" v="3724" actId="14100"/>
          <ac:spMkLst>
            <pc:docMk/>
            <pc:sldMk cId="4094014444" sldId="261"/>
            <ac:spMk id="4" creationId="{EBD6810D-C0C1-DCF6-7F6F-B96700498732}"/>
          </ac:spMkLst>
        </pc:spChg>
        <pc:spChg chg="add del mod">
          <ac:chgData name="Dharshini A" userId="f2733d0899789ce7" providerId="LiveId" clId="{5C708ADA-8E56-4217-8329-65C472FA2438}" dt="2025-09-04T10:06:16.425" v="3794" actId="478"/>
          <ac:spMkLst>
            <pc:docMk/>
            <pc:sldMk cId="4094014444" sldId="261"/>
            <ac:spMk id="5" creationId="{D3267999-C12B-F989-B161-915E30357774}"/>
          </ac:spMkLst>
        </pc:spChg>
        <pc:picChg chg="add del mod">
          <ac:chgData name="Dharshini A" userId="f2733d0899789ce7" providerId="LiveId" clId="{5C708ADA-8E56-4217-8329-65C472FA2438}" dt="2025-09-04T10:06:16.425" v="3794" actId="478"/>
          <ac:picMkLst>
            <pc:docMk/>
            <pc:sldMk cId="4094014444" sldId="261"/>
            <ac:picMk id="3" creationId="{2A472D38-3E53-EED8-B960-BEDC6C4FFC3A}"/>
          </ac:picMkLst>
        </pc:picChg>
      </pc:sldChg>
      <pc:sldChg chg="addSp delSp modSp new mod">
        <pc:chgData name="Dharshini A" userId="f2733d0899789ce7" providerId="LiveId" clId="{5C708ADA-8E56-4217-8329-65C472FA2438}" dt="2025-09-04T09:46:57.741" v="3734" actId="1076"/>
        <pc:sldMkLst>
          <pc:docMk/>
          <pc:sldMk cId="3092524936" sldId="262"/>
        </pc:sldMkLst>
        <pc:spChg chg="add del mod">
          <ac:chgData name="Dharshini A" userId="f2733d0899789ce7" providerId="LiveId" clId="{5C708ADA-8E56-4217-8329-65C472FA2438}" dt="2025-09-04T09:46:57.741" v="3734" actId="1076"/>
          <ac:spMkLst>
            <pc:docMk/>
            <pc:sldMk cId="3092524936" sldId="262"/>
            <ac:spMk id="2" creationId="{D217C4E8-6FD7-EB89-D087-E9092FA7FC5E}"/>
          </ac:spMkLst>
        </pc:spChg>
      </pc:sldChg>
      <pc:sldChg chg="addSp modSp new mod">
        <pc:chgData name="Dharshini A" userId="f2733d0899789ce7" providerId="LiveId" clId="{5C708ADA-8E56-4217-8329-65C472FA2438}" dt="2025-09-04T10:01:17.321" v="3786" actId="1440"/>
        <pc:sldMkLst>
          <pc:docMk/>
          <pc:sldMk cId="3295435041" sldId="263"/>
        </pc:sldMkLst>
        <pc:spChg chg="add mod">
          <ac:chgData name="Dharshini A" userId="f2733d0899789ce7" providerId="LiveId" clId="{5C708ADA-8E56-4217-8329-65C472FA2438}" dt="2025-09-04T09:48:02.876" v="3745" actId="1076"/>
          <ac:spMkLst>
            <pc:docMk/>
            <pc:sldMk cId="3295435041" sldId="263"/>
            <ac:spMk id="2" creationId="{F9958C46-2C13-16DC-65A6-D0A713018AB6}"/>
          </ac:spMkLst>
        </pc:spChg>
        <pc:picChg chg="add mod">
          <ac:chgData name="Dharshini A" userId="f2733d0899789ce7" providerId="LiveId" clId="{5C708ADA-8E56-4217-8329-65C472FA2438}" dt="2025-09-04T10:01:17.321" v="3786" actId="1440"/>
          <ac:picMkLst>
            <pc:docMk/>
            <pc:sldMk cId="3295435041" sldId="263"/>
            <ac:picMk id="3" creationId="{8753D70E-67A6-C360-52D7-22CBE4AD3AC9}"/>
          </ac:picMkLst>
        </pc:picChg>
      </pc:sldChg>
      <pc:sldChg chg="addSp modSp new mod ord">
        <pc:chgData name="Dharshini A" userId="f2733d0899789ce7" providerId="LiveId" clId="{5C708ADA-8E56-4217-8329-65C472FA2438}" dt="2025-09-04T10:01:42.208" v="3788"/>
        <pc:sldMkLst>
          <pc:docMk/>
          <pc:sldMk cId="335476827" sldId="264"/>
        </pc:sldMkLst>
        <pc:spChg chg="add mod">
          <ac:chgData name="Dharshini A" userId="f2733d0899789ce7" providerId="LiveId" clId="{5C708ADA-8E56-4217-8329-65C472FA2438}" dt="2025-09-04T09:38:56.045" v="3640" actId="1076"/>
          <ac:spMkLst>
            <pc:docMk/>
            <pc:sldMk cId="335476827" sldId="264"/>
            <ac:spMk id="2" creationId="{06FC94CF-814B-F1A5-305F-B850BE77C1CE}"/>
          </ac:spMkLst>
        </pc:spChg>
      </pc:sldChg>
      <pc:sldChg chg="addSp modSp new mod">
        <pc:chgData name="Dharshini A" userId="f2733d0899789ce7" providerId="LiveId" clId="{5C708ADA-8E56-4217-8329-65C472FA2438}" dt="2025-09-04T09:48:27.042" v="3746" actId="113"/>
        <pc:sldMkLst>
          <pc:docMk/>
          <pc:sldMk cId="9582761" sldId="265"/>
        </pc:sldMkLst>
        <pc:spChg chg="add mod">
          <ac:chgData name="Dharshini A" userId="f2733d0899789ce7" providerId="LiveId" clId="{5C708ADA-8E56-4217-8329-65C472FA2438}" dt="2025-09-04T09:48:27.042" v="3746" actId="113"/>
          <ac:spMkLst>
            <pc:docMk/>
            <pc:sldMk cId="9582761" sldId="265"/>
            <ac:spMk id="2" creationId="{8007AE86-A327-452D-8B84-4499869F5857}"/>
          </ac:spMkLst>
        </pc:spChg>
      </pc:sldChg>
      <pc:sldChg chg="addSp delSp modSp new del mod chgLayout">
        <pc:chgData name="Dharshini A" userId="f2733d0899789ce7" providerId="LiveId" clId="{5C708ADA-8E56-4217-8329-65C472FA2438}" dt="2025-09-04T09:29:59.085" v="3448" actId="47"/>
        <pc:sldMkLst>
          <pc:docMk/>
          <pc:sldMk cId="3112509164" sldId="266"/>
        </pc:sldMkLst>
        <pc:spChg chg="mod ord">
          <ac:chgData name="Dharshini A" userId="f2733d0899789ce7" providerId="LiveId" clId="{5C708ADA-8E56-4217-8329-65C472FA2438}" dt="2025-09-04T09:29:51.853" v="3447" actId="6264"/>
          <ac:spMkLst>
            <pc:docMk/>
            <pc:sldMk cId="3112509164" sldId="266"/>
            <ac:spMk id="2" creationId="{615A19EF-FD54-DCF9-3F6F-6D70E464859A}"/>
          </ac:spMkLst>
        </pc:spChg>
        <pc:spChg chg="del">
          <ac:chgData name="Dharshini A" userId="f2733d0899789ce7" providerId="LiveId" clId="{5C708ADA-8E56-4217-8329-65C472FA2438}" dt="2025-09-04T09:29:51.853" v="3447" actId="6264"/>
          <ac:spMkLst>
            <pc:docMk/>
            <pc:sldMk cId="3112509164" sldId="266"/>
            <ac:spMk id="3" creationId="{118674A1-8889-6490-5C39-360E44F1C173}"/>
          </ac:spMkLst>
        </pc:spChg>
        <pc:spChg chg="add del mod">
          <ac:chgData name="Dharshini A" userId="f2733d0899789ce7" providerId="LiveId" clId="{5C708ADA-8E56-4217-8329-65C472FA2438}" dt="2025-09-04T09:29:51.853" v="3447" actId="6264"/>
          <ac:spMkLst>
            <pc:docMk/>
            <pc:sldMk cId="3112509164" sldId="266"/>
            <ac:spMk id="4" creationId="{64FAD976-510F-F6E1-A9E7-C91AE869FEF0}"/>
          </ac:spMkLst>
        </pc:spChg>
        <pc:spChg chg="add mod ord">
          <ac:chgData name="Dharshini A" userId="f2733d0899789ce7" providerId="LiveId" clId="{5C708ADA-8E56-4217-8329-65C472FA2438}" dt="2025-09-04T09:29:51.853" v="3447" actId="6264"/>
          <ac:spMkLst>
            <pc:docMk/>
            <pc:sldMk cId="3112509164" sldId="266"/>
            <ac:spMk id="5" creationId="{4ED65A5E-350F-180D-447B-7032E85E6F87}"/>
          </ac:spMkLst>
        </pc:spChg>
      </pc:sldChg>
      <pc:sldChg chg="addSp delSp modSp new del mod">
        <pc:chgData name="Dharshini A" userId="f2733d0899789ce7" providerId="LiveId" clId="{5C708ADA-8E56-4217-8329-65C472FA2438}" dt="2025-09-05T09:39:21.595" v="3893" actId="47"/>
        <pc:sldMkLst>
          <pc:docMk/>
          <pc:sldMk cId="3711272038" sldId="266"/>
        </pc:sldMkLst>
        <pc:spChg chg="add mod">
          <ac:chgData name="Dharshini A" userId="f2733d0899789ce7" providerId="LiveId" clId="{5C708ADA-8E56-4217-8329-65C472FA2438}" dt="2025-09-04T09:48:50.557" v="3751" actId="20577"/>
          <ac:spMkLst>
            <pc:docMk/>
            <pc:sldMk cId="3711272038" sldId="266"/>
            <ac:spMk id="2" creationId="{BCC90AB0-447F-1BAA-3A0A-E5BC9FCB321D}"/>
          </ac:spMkLst>
        </pc:spChg>
        <pc:spChg chg="add del mod">
          <ac:chgData name="Dharshini A" userId="f2733d0899789ce7" providerId="LiveId" clId="{5C708ADA-8E56-4217-8329-65C472FA2438}" dt="2025-09-04T09:40:37.569" v="3692" actId="478"/>
          <ac:spMkLst>
            <pc:docMk/>
            <pc:sldMk cId="3711272038" sldId="266"/>
            <ac:spMk id="3" creationId="{5F076A56-4C48-505E-B913-4C381CDF1DD0}"/>
          </ac:spMkLst>
        </pc:spChg>
      </pc:sldChg>
      <pc:sldChg chg="addSp delSp modSp new mod ord">
        <pc:chgData name="Dharshini A" userId="f2733d0899789ce7" providerId="LiveId" clId="{5C708ADA-8E56-4217-8329-65C472FA2438}" dt="2025-09-05T09:47:55.032" v="3897" actId="478"/>
        <pc:sldMkLst>
          <pc:docMk/>
          <pc:sldMk cId="3636011045" sldId="267"/>
        </pc:sldMkLst>
        <pc:spChg chg="add mod">
          <ac:chgData name="Dharshini A" userId="f2733d0899789ce7" providerId="LiveId" clId="{5C708ADA-8E56-4217-8329-65C472FA2438}" dt="2025-09-05T09:38:37.004" v="3892" actId="1076"/>
          <ac:spMkLst>
            <pc:docMk/>
            <pc:sldMk cId="3636011045" sldId="267"/>
            <ac:spMk id="2" creationId="{414239CC-8215-3FFA-50EA-4ADE7600B022}"/>
          </ac:spMkLst>
        </pc:spChg>
        <pc:spChg chg="add del mod">
          <ac:chgData name="Dharshini A" userId="f2733d0899789ce7" providerId="LiveId" clId="{5C708ADA-8E56-4217-8329-65C472FA2438}" dt="2025-09-04T10:12:01.713" v="3815" actId="478"/>
          <ac:spMkLst>
            <pc:docMk/>
            <pc:sldMk cId="3636011045" sldId="267"/>
            <ac:spMk id="2" creationId="{9B44A08C-FB50-CAB1-E0CC-9A7FB607A7EA}"/>
          </ac:spMkLst>
        </pc:spChg>
        <pc:grpChg chg="add mod">
          <ac:chgData name="Dharshini A" userId="f2733d0899789ce7" providerId="LiveId" clId="{5C708ADA-8E56-4217-8329-65C472FA2438}" dt="2025-09-05T09:38:28.383" v="3890" actId="1076"/>
          <ac:grpSpMkLst>
            <pc:docMk/>
            <pc:sldMk cId="3636011045" sldId="267"/>
            <ac:grpSpMk id="11" creationId="{F0464DBE-2368-188B-A3FC-D359FC642A7E}"/>
          </ac:grpSpMkLst>
        </pc:grpChg>
        <pc:picChg chg="add mod">
          <ac:chgData name="Dharshini A" userId="f2733d0899789ce7" providerId="LiveId" clId="{5C708ADA-8E56-4217-8329-65C472FA2438}" dt="2025-09-05T09:37:26.004" v="3880" actId="164"/>
          <ac:picMkLst>
            <pc:docMk/>
            <pc:sldMk cId="3636011045" sldId="267"/>
            <ac:picMk id="4" creationId="{F7E398EE-7588-985D-12AB-04BEE6E381B5}"/>
          </ac:picMkLst>
        </pc:picChg>
        <pc:picChg chg="add del mod">
          <ac:chgData name="Dharshini A" userId="f2733d0899789ce7" providerId="LiveId" clId="{5C708ADA-8E56-4217-8329-65C472FA2438}" dt="2025-09-05T09:47:55.032" v="3897" actId="478"/>
          <ac:picMkLst>
            <pc:docMk/>
            <pc:sldMk cId="3636011045" sldId="267"/>
            <ac:picMk id="5" creationId="{158A331D-E6BA-C1AC-E546-5DFC4C368128}"/>
          </ac:picMkLst>
        </pc:picChg>
        <pc:picChg chg="add mod">
          <ac:chgData name="Dharshini A" userId="f2733d0899789ce7" providerId="LiveId" clId="{5C708ADA-8E56-4217-8329-65C472FA2438}" dt="2025-09-05T09:37:26.004" v="3880" actId="164"/>
          <ac:picMkLst>
            <pc:docMk/>
            <pc:sldMk cId="3636011045" sldId="267"/>
            <ac:picMk id="6" creationId="{D6823493-77EA-988A-D1BA-74A288186446}"/>
          </ac:picMkLst>
        </pc:picChg>
        <pc:picChg chg="add mod">
          <ac:chgData name="Dharshini A" userId="f2733d0899789ce7" providerId="LiveId" clId="{5C708ADA-8E56-4217-8329-65C472FA2438}" dt="2025-09-05T09:37:26.004" v="3880" actId="164"/>
          <ac:picMkLst>
            <pc:docMk/>
            <pc:sldMk cId="3636011045" sldId="267"/>
            <ac:picMk id="8" creationId="{1ECEA9FD-F7D6-C61E-44FF-1C0AD21CEA14}"/>
          </ac:picMkLst>
        </pc:picChg>
        <pc:picChg chg="add mod">
          <ac:chgData name="Dharshini A" userId="f2733d0899789ce7" providerId="LiveId" clId="{5C708ADA-8E56-4217-8329-65C472FA2438}" dt="2025-09-05T09:37:26.004" v="3880" actId="164"/>
          <ac:picMkLst>
            <pc:docMk/>
            <pc:sldMk cId="3636011045" sldId="267"/>
            <ac:picMk id="10" creationId="{9AF58102-4D16-0660-CB1A-C5282A37C7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1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890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4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6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7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E4D806-9B91-4B48-8A7B-AAC92ADD506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F3CF87-97E1-41B4-AC06-A0DE5655A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2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riafood.com/how-to-solve-food-delivery-problem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F94-693F-E70C-E277-FDC7F435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460" y="737938"/>
            <a:ext cx="8825658" cy="1187115"/>
          </a:xfrm>
        </p:spPr>
        <p:txBody>
          <a:bodyPr/>
          <a:lstStyle/>
          <a:p>
            <a:pPr algn="ctr"/>
            <a:r>
              <a:rPr lang="en-IN">
                <a:latin typeface="Algerian" panose="04020705040A02060702" pitchFamily="82" charset="0"/>
              </a:rPr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5CED3-6595-84C7-F2F9-BA67674CF116}"/>
              </a:ext>
            </a:extLst>
          </p:cNvPr>
          <p:cNvSpPr txBox="1"/>
          <p:nvPr/>
        </p:nvSpPr>
        <p:spPr>
          <a:xfrm>
            <a:off x="1596189" y="3176337"/>
            <a:ext cx="89996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NAME: </a:t>
            </a:r>
            <a:r>
              <a:rPr lang="en-IN" sz="2800" err="1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A.Dharshini</a:t>
            </a:r>
            <a:endParaRPr lang="en-IN" sz="2800">
              <a:solidFill>
                <a:schemeClr val="accent1">
                  <a:lumMod val="40000"/>
                  <a:lumOff val="6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b="1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REGESTER NO AND NMID</a:t>
            </a:r>
            <a:r>
              <a:rPr lang="en-IN" sz="280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autunm1455ds242725</a:t>
            </a:r>
          </a:p>
          <a:p>
            <a:r>
              <a:rPr lang="en-IN" sz="2800" b="1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  <a:r>
              <a:rPr lang="en-IN" sz="2800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BSC(CS WITH DS)</a:t>
            </a:r>
          </a:p>
          <a:p>
            <a:r>
              <a:rPr lang="en-IN" sz="2800" b="1">
                <a:solidFill>
                  <a:schemeClr val="bg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COLLAGE: </a:t>
            </a:r>
            <a:r>
              <a:rPr lang="en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TAGORE</a:t>
            </a:r>
            <a:r>
              <a:rPr lang="en-IN" sz="2800" b="1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80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COLLAGE OF ARTS AND SCIENCE MADRAS UNIVERSITY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2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239CC-8215-3FFA-50EA-4ADE7600B022}"/>
              </a:ext>
            </a:extLst>
          </p:cNvPr>
          <p:cNvSpPr txBox="1"/>
          <p:nvPr/>
        </p:nvSpPr>
        <p:spPr>
          <a:xfrm rot="10800000" flipH="1" flipV="1">
            <a:off x="1772900" y="867035"/>
            <a:ext cx="650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RESULTS AND SCREEN SHOETS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464DBE-2368-188B-A3FC-D359FC642A7E}"/>
              </a:ext>
            </a:extLst>
          </p:cNvPr>
          <p:cNvGrpSpPr/>
          <p:nvPr/>
        </p:nvGrpSpPr>
        <p:grpSpPr>
          <a:xfrm>
            <a:off x="1772900" y="1769265"/>
            <a:ext cx="8157164" cy="3317709"/>
            <a:chOff x="2887702" y="1634289"/>
            <a:chExt cx="8261562" cy="2206848"/>
          </a:xfrm>
        </p:grpSpPr>
        <p:pic>
          <p:nvPicPr>
            <p:cNvPr id="4" name="Picture 3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F7E398EE-7588-985D-12AB-04BEE6E38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702" y="1634289"/>
              <a:ext cx="1636171" cy="2103648"/>
            </a:xfrm>
            <a:prstGeom prst="rect">
              <a:avLst/>
            </a:prstGeom>
          </p:spPr>
        </p:pic>
        <p:pic>
          <p:nvPicPr>
            <p:cNvPr id="6" name="Picture 5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D6823493-77EA-988A-D1BA-74A288186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732" y="1634289"/>
              <a:ext cx="1636171" cy="2206848"/>
            </a:xfrm>
            <a:prstGeom prst="rect">
              <a:avLst/>
            </a:prstGeom>
          </p:spPr>
        </p:pic>
        <p:pic>
          <p:nvPicPr>
            <p:cNvPr id="8" name="Picture 7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1ECEA9FD-F7D6-C61E-44FF-1C0AD21CE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380" y="1634290"/>
              <a:ext cx="2181726" cy="2181726"/>
            </a:xfrm>
            <a:prstGeom prst="rect">
              <a:avLst/>
            </a:prstGeom>
          </p:spPr>
        </p:pic>
        <p:pic>
          <p:nvPicPr>
            <p:cNvPr id="10" name="Picture 9" descr="A contact me page with blue text&#10;&#10;AI-generated content may be incorrect.">
              <a:extLst>
                <a:ext uri="{FF2B5EF4-FFF2-40B4-BE49-F238E27FC236}">
                  <a16:creationId xmlns:a16="http://schemas.microsoft.com/office/drawing/2014/main" id="{9AF58102-4D16-0660-CB1A-C5282A37C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106" y="1659411"/>
              <a:ext cx="2727158" cy="2181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01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7AE86-A327-452D-8B84-4499869F5857}"/>
              </a:ext>
            </a:extLst>
          </p:cNvPr>
          <p:cNvSpPr txBox="1"/>
          <p:nvPr/>
        </p:nvSpPr>
        <p:spPr>
          <a:xfrm>
            <a:off x="946484" y="1967061"/>
            <a:ext cx="1089259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lgerian" panose="04020705040A02060702" pitchFamily="82" charset="0"/>
              </a:rPr>
              <a:t>CONCLUSION</a:t>
            </a:r>
          </a:p>
          <a:p>
            <a:endParaRPr lang="en-IN"/>
          </a:p>
          <a:p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🚀 The Online Food Ordering System Provides:</a:t>
            </a:r>
          </a:p>
          <a:p>
            <a:endParaRPr lang="en-IN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A modern, time-saving solution for both customer &amp; restaurants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Improve customer satisfaction with easy ordering and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A stop towards </a:t>
            </a:r>
            <a:r>
              <a:rPr lang="en-IN" sz="2400" b="1">
                <a:latin typeface="Cambria" panose="02040503050406030204" pitchFamily="18" charset="0"/>
                <a:ea typeface="Cambria" panose="02040503050406030204" pitchFamily="18" charset="0"/>
              </a:rPr>
              <a:t>digital transformation 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in the food industry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F0A6-EB82-531B-7F03-BF4FB6C8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TITLE SLIDE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E4DB4-3C68-AB9F-3756-BD0358A3B7D0}"/>
              </a:ext>
            </a:extLst>
          </p:cNvPr>
          <p:cNvSpPr txBox="1"/>
          <p:nvPr/>
        </p:nvSpPr>
        <p:spPr>
          <a:xfrm rot="10800000" flipH="1" flipV="1">
            <a:off x="895604" y="3402160"/>
            <a:ext cx="9280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: Online Food Ordering System</a:t>
            </a:r>
          </a:p>
          <a:p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</a:t>
            </a:r>
          </a:p>
          <a:p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</a:t>
            </a:r>
            <a:r>
              <a:rPr lang="en-IN" sz="2400" b="1">
                <a:latin typeface="Cambria" panose="02040503050406030204" pitchFamily="18" charset="0"/>
                <a:ea typeface="Cambria" panose="02040503050406030204" pitchFamily="18" charset="0"/>
              </a:rPr>
              <a:t>Tagline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:” FAST ORDERS,FRESH TASTE”</a:t>
            </a:r>
          </a:p>
          <a:p>
            <a:endParaRPr lang="en-IN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(Also add  fill Name, Address, street, city, </a:t>
            </a:r>
            <a:r>
              <a:rPr lang="en-IN" sz="2400" err="1">
                <a:latin typeface="Cambria" panose="02040503050406030204" pitchFamily="18" charset="0"/>
                <a:ea typeface="Cambria" panose="02040503050406030204" pitchFamily="18" charset="0"/>
              </a:rPr>
              <a:t>Pincode</a:t>
            </a:r>
            <a:r>
              <a:rPr lang="en-IN" sz="240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pic>
        <p:nvPicPr>
          <p:cNvPr id="12" name="Picture 11" descr="A person holding boxes of pizza next to a phone&#10;&#10;AI-generated content may be incorrect.">
            <a:extLst>
              <a:ext uri="{FF2B5EF4-FFF2-40B4-BE49-F238E27FC236}">
                <a16:creationId xmlns:a16="http://schemas.microsoft.com/office/drawing/2014/main" id="{E496D029-56E4-7A0F-1915-06CD7891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48" y="2430109"/>
            <a:ext cx="3152309" cy="23507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53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D582F7-7245-BE2F-BE10-ADA7E91554A8}"/>
              </a:ext>
            </a:extLst>
          </p:cNvPr>
          <p:cNvSpPr txBox="1"/>
          <p:nvPr/>
        </p:nvSpPr>
        <p:spPr>
          <a:xfrm>
            <a:off x="1267326" y="1395664"/>
            <a:ext cx="79568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AGENDA</a:t>
            </a:r>
          </a:p>
          <a:p>
            <a:endParaRPr lang="en-IN" sz="320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End Useres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Tools &amp;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Design &amp; Layout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Feature &amp;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/>
              <a:t>Git Hub Link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</p:txBody>
      </p:sp>
      <p:pic>
        <p:nvPicPr>
          <p:cNvPr id="3" name="Graphic 2" descr="Table setting with solid fill">
            <a:extLst>
              <a:ext uri="{FF2B5EF4-FFF2-40B4-BE49-F238E27FC236}">
                <a16:creationId xmlns:a16="http://schemas.microsoft.com/office/drawing/2014/main" id="{D0C74633-5858-0749-D5A8-0541A613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1853" y="1576136"/>
            <a:ext cx="3304674" cy="3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9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DE539-2034-2A28-9DD5-12E874C9CB61}"/>
              </a:ext>
            </a:extLst>
          </p:cNvPr>
          <p:cNvSpPr txBox="1"/>
          <p:nvPr/>
        </p:nvSpPr>
        <p:spPr>
          <a:xfrm>
            <a:off x="1748590" y="764024"/>
            <a:ext cx="713873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lgerian" panose="04020705040A02060702" pitchFamily="82" charset="0"/>
              </a:rPr>
              <a:t>PROBLEM STATEMENT</a:t>
            </a:r>
          </a:p>
          <a:p>
            <a:endParaRPr lang="en-US" sz="2800">
              <a:latin typeface="Algerian" panose="04020705040A02060702" pitchFamily="82" charset="0"/>
            </a:endParaRPr>
          </a:p>
          <a:p>
            <a:endParaRPr lang="en-US"/>
          </a:p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❌ Traditional food ordering has many issues:</a:t>
            </a:r>
          </a:p>
          <a:p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Long queues and waiting time in restaurants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Miscommunication in orders placed by phone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Limited food choice visible to customer</a:t>
            </a:r>
          </a:p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      There is a need for a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faster, reliable and digital food ordering solution .</a:t>
            </a:r>
            <a:endParaRPr lang="en-US" sz="2800" b="1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/>
          </a:p>
          <a:p>
            <a:endParaRPr lang="en-IN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4E51E007-BEE2-6837-2A7E-7B24F241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053" y="5408734"/>
            <a:ext cx="317369" cy="3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64782-273D-CFC7-B864-84B292479120}"/>
              </a:ext>
            </a:extLst>
          </p:cNvPr>
          <p:cNvSpPr txBox="1"/>
          <p:nvPr/>
        </p:nvSpPr>
        <p:spPr>
          <a:xfrm>
            <a:off x="1668379" y="1089898"/>
            <a:ext cx="85183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lgerian" panose="04020705040A02060702" pitchFamily="82" charset="0"/>
              </a:rPr>
              <a:t>PROJECT OVERVIEW</a:t>
            </a:r>
          </a:p>
          <a:p>
            <a:endParaRPr lang="en-US"/>
          </a:p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  ✨The online food ordering system is a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Web-based platform 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that allows customer to browse menus ,place orders, and make payments online.</a:t>
            </a:r>
          </a:p>
          <a:p>
            <a:endParaRPr lang="en-US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Provides a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smooth experience </a:t>
            </a: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for customer and restaurants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Ensures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real-time order updates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Make food ordering more </a:t>
            </a:r>
            <a:r>
              <a:rPr lang="en-US" sz="2800" b="1">
                <a:latin typeface="Cambria" panose="02040503050406030204" pitchFamily="18" charset="0"/>
                <a:ea typeface="Cambria" panose="02040503050406030204" pitchFamily="18" charset="0"/>
              </a:rPr>
              <a:t>convenient and efficient </a:t>
            </a:r>
          </a:p>
        </p:txBody>
      </p:sp>
    </p:spTree>
    <p:extLst>
      <p:ext uri="{BB962C8B-B14F-4D97-AF65-F5344CB8AC3E}">
        <p14:creationId xmlns:p14="http://schemas.microsoft.com/office/powerpoint/2010/main" val="36564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6810D-C0C1-DCF6-7F6F-B96700498732}"/>
              </a:ext>
            </a:extLst>
          </p:cNvPr>
          <p:cNvSpPr txBox="1"/>
          <p:nvPr/>
        </p:nvSpPr>
        <p:spPr>
          <a:xfrm>
            <a:off x="1716504" y="1732547"/>
            <a:ext cx="75879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lgerian" panose="04020705040A02060702" pitchFamily="82" charset="0"/>
              </a:rPr>
              <a:t>END USERS</a:t>
            </a:r>
          </a:p>
          <a:p>
            <a:endParaRPr lang="en-US"/>
          </a:p>
          <a:p>
            <a:r>
              <a:rPr lang="en-US" sz="2000"/>
              <a:t>🎯Target audience includes:</a:t>
            </a:r>
          </a:p>
          <a:p>
            <a:endParaRPr lang="en-US" sz="200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/>
              <a:t>CUSTOMERS </a:t>
            </a:r>
            <a:r>
              <a:rPr lang="en-IN" sz="2000"/>
              <a:t>→ Can browse menus, order food, and pay online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/>
              <a:t>RESTARUNTS</a:t>
            </a:r>
            <a:r>
              <a:rPr lang="en-US" sz="2000"/>
              <a:t> </a:t>
            </a:r>
            <a:r>
              <a:rPr lang="en-IN" sz="2000"/>
              <a:t>→ Manage menus, track orders, and serve faster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/>
              <a:t>DELIVERY AGENTS </a:t>
            </a:r>
            <a:r>
              <a:rPr lang="en-IN" sz="2000"/>
              <a:t>→ Receive customer address and deliver food efficiently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1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7C4E8-6FD7-EB89-D087-E9092FA7FC5E}"/>
              </a:ext>
            </a:extLst>
          </p:cNvPr>
          <p:cNvSpPr txBox="1"/>
          <p:nvPr/>
        </p:nvSpPr>
        <p:spPr>
          <a:xfrm>
            <a:off x="1363576" y="1382722"/>
            <a:ext cx="912796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Tools &amp; technologies</a:t>
            </a:r>
          </a:p>
          <a:p>
            <a:endParaRPr lang="en-IN"/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⚙️technology stack used:</a:t>
            </a:r>
          </a:p>
          <a:p>
            <a:endParaRPr lang="en-IN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Fronted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: HTML, CSS, 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: Python Flack / PHP / Node.js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: MYSQL / SQLite(for storing orders, users, menus)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Hosting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: GitHub pages / Web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Version Control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: GitHub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2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58C46-2C13-16DC-65A6-D0A713018AB6}"/>
              </a:ext>
            </a:extLst>
          </p:cNvPr>
          <p:cNvSpPr txBox="1"/>
          <p:nvPr/>
        </p:nvSpPr>
        <p:spPr>
          <a:xfrm>
            <a:off x="1443789" y="1490007"/>
            <a:ext cx="9304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DESIGN &amp; LAYOUT </a:t>
            </a:r>
          </a:p>
          <a:p>
            <a:endParaRPr lang="en-IN"/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💻simple and user-friendly design:</a:t>
            </a:r>
          </a:p>
          <a:p>
            <a:endParaRPr lang="en-IN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Home page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→ Restaurant introduction &amp; offers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Menu page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→ List of food items with prices &amp; images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Cart page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→ Selected items with total bill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Order Tracking Page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 → Real-time status of delivery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Admin page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 → Restaurant can add/update menu  items</a:t>
            </a:r>
          </a:p>
        </p:txBody>
      </p:sp>
      <p:pic>
        <p:nvPicPr>
          <p:cNvPr id="3" name="Picture 2" descr="A person riding a scooter&#10;&#10;AI-generated content may be incorrect.">
            <a:extLst>
              <a:ext uri="{FF2B5EF4-FFF2-40B4-BE49-F238E27FC236}">
                <a16:creationId xmlns:a16="http://schemas.microsoft.com/office/drawing/2014/main" id="{8753D70E-67A6-C360-52D7-22CBE4AD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4557" y="1299412"/>
            <a:ext cx="2930348" cy="1818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43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FC94CF-814B-F1A5-305F-B850BE77C1CE}"/>
              </a:ext>
            </a:extLst>
          </p:cNvPr>
          <p:cNvSpPr txBox="1"/>
          <p:nvPr/>
        </p:nvSpPr>
        <p:spPr>
          <a:xfrm>
            <a:off x="1780673" y="1315452"/>
            <a:ext cx="7347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lgerian" panose="04020705040A02060702" pitchFamily="82" charset="0"/>
              </a:rPr>
              <a:t>FEATURES &amp; FUNCTIONALITY</a:t>
            </a:r>
          </a:p>
          <a:p>
            <a:endParaRPr lang="en-IN"/>
          </a:p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✨ The System includes:</a:t>
            </a:r>
          </a:p>
          <a:p>
            <a:endParaRPr lang="en-IN" sz="2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Users login &amp; registration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Online menu browsing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Add to cart &amp; place order option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Online Payment integration(optional)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Real-time order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Admin Dashboard for restaurants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</vt:lpstr>
      <vt:lpstr>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Dharshini A</dc:creator>
  <cp:revision>1</cp:revision>
  <dcterms:created xsi:type="dcterms:W3CDTF">2025-09-03T16:46:03Z</dcterms:created>
  <dcterms:modified xsi:type="dcterms:W3CDTF">2025-09-05T09:48:11Z</dcterms:modified>
</cp:coreProperties>
</file>