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53464"/>
            <a:ext cx="6688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STUDENT NAME: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accent2">
                    <a:lumMod val="75000"/>
                  </a:schemeClr>
                </a:solidFill>
              </a:rPr>
              <a:t>Dharshini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V</a:t>
            </a:r>
            <a:endParaRPr lang="en-GB" b="1" i="1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REGISTER NO:</a:t>
            </a:r>
            <a:r>
              <a:rPr lang="en-GB" b="1" i="1" dirty="0"/>
              <a:t>2213391036276 /   </a:t>
            </a:r>
          </a:p>
          <a:p>
            <a:r>
              <a:rPr lang="en-GB" b="1" i="1" dirty="0"/>
              <a:t>6CB5C92368B55ABA6C542BC0F05DCF68</a:t>
            </a:r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i="1" dirty="0"/>
              <a:t>:</a:t>
            </a:r>
            <a:r>
              <a:rPr lang="en-GB" b="1" i="1" dirty="0"/>
              <a:t>BCOM GENERAL 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i="1" dirty="0"/>
              <a:t> : Queen Mary’s College </a:t>
            </a:r>
            <a:endParaRPr lang="en-US" b="1" i="1" dirty="0"/>
          </a:p>
          <a:p>
            <a:r>
              <a:rPr lang="en-US" b="1" i="1" dirty="0"/>
              <a:t>           </a:t>
            </a:r>
            <a:endParaRPr lang="en-IN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YOGESHWARI S</cp:lastModifiedBy>
  <cp:revision>16</cp:revision>
  <dcterms:created xsi:type="dcterms:W3CDTF">2024-03-29T15:07:22Z</dcterms:created>
  <dcterms:modified xsi:type="dcterms:W3CDTF">2024-09-10T08:47:09Z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