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611" r:id="rId3"/>
    <p:sldId id="612" r:id="rId4"/>
    <p:sldId id="613" r:id="rId5"/>
    <p:sldId id="615" r:id="rId6"/>
    <p:sldId id="635" r:id="rId7"/>
    <p:sldId id="622" r:id="rId8"/>
    <p:sldId id="629" r:id="rId9"/>
    <p:sldId id="616" r:id="rId10"/>
    <p:sldId id="619" r:id="rId11"/>
    <p:sldId id="617" r:id="rId12"/>
    <p:sldId id="614" r:id="rId13"/>
    <p:sldId id="847" r:id="rId14"/>
    <p:sldId id="631" r:id="rId15"/>
    <p:sldId id="846" r:id="rId16"/>
    <p:sldId id="637" r:id="rId17"/>
    <p:sldId id="624" r:id="rId18"/>
    <p:sldId id="636" r:id="rId19"/>
    <p:sldId id="639" r:id="rId20"/>
    <p:sldId id="621" r:id="rId21"/>
    <p:sldId id="6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shini Anandakumar" initials="DA" lastIdx="1" clrIdx="0">
    <p:extLst>
      <p:ext uri="{19B8F6BF-5375-455C-9EA6-DF929625EA0E}">
        <p15:presenceInfo xmlns:p15="http://schemas.microsoft.com/office/powerpoint/2012/main" userId="d8d5d1ac98de53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BC9"/>
    <a:srgbClr val="0066FF"/>
    <a:srgbClr val="007B7E"/>
    <a:srgbClr val="00A0A4"/>
    <a:srgbClr val="B0AC00"/>
    <a:srgbClr val="E7E200"/>
    <a:srgbClr val="D1CC00"/>
    <a:srgbClr val="619428"/>
    <a:srgbClr val="FE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70" autoAdjust="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Atlanta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5988</c:v>
                </c:pt>
                <c:pt idx="1">
                  <c:v>7724</c:v>
                </c:pt>
                <c:pt idx="2">
                  <c:v>5586</c:v>
                </c:pt>
                <c:pt idx="3">
                  <c:v>7876</c:v>
                </c:pt>
                <c:pt idx="4">
                  <c:v>6786</c:v>
                </c:pt>
                <c:pt idx="5">
                  <c:v>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0E-4053-B48A-AE10BADC3E5E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NewYork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bg1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36596</c:v>
                </c:pt>
                <c:pt idx="1">
                  <c:v>33994</c:v>
                </c:pt>
                <c:pt idx="2">
                  <c:v>36710</c:v>
                </c:pt>
                <c:pt idx="3">
                  <c:v>36607</c:v>
                </c:pt>
                <c:pt idx="4">
                  <c:v>39797</c:v>
                </c:pt>
                <c:pt idx="5">
                  <c:v>36321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0E-4053-B48A-AE10BADC3E5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Raleigh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21322</c:v>
                </c:pt>
                <c:pt idx="1">
                  <c:v>16759</c:v>
                </c:pt>
                <c:pt idx="2">
                  <c:v>18982</c:v>
                </c:pt>
                <c:pt idx="3">
                  <c:v>18381</c:v>
                </c:pt>
                <c:pt idx="4">
                  <c:v>19642</c:v>
                </c:pt>
                <c:pt idx="5">
                  <c:v>18523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0E-4053-B48A-AE10BADC3E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1254328"/>
        <c:axId val="441255312"/>
      </c:lineChart>
      <c:catAx>
        <c:axId val="441254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255312"/>
        <c:crosses val="autoZero"/>
        <c:auto val="1"/>
        <c:lblAlgn val="ctr"/>
        <c:lblOffset val="100"/>
        <c:noMultiLvlLbl val="0"/>
      </c:catAx>
      <c:valAx>
        <c:axId val="441255312"/>
        <c:scaling>
          <c:orientation val="minMax"/>
          <c:max val="40000"/>
          <c:min val="3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Crime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254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n>
            <a:solidFill>
              <a:schemeClr val="bg1"/>
            </a:solidFill>
          </a:ln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Raleigh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Crime Rate</c:v>
                </c:pt>
                <c:pt idx="1">
                  <c:v>Crime Index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38.19</c:v>
                </c:pt>
                <c:pt idx="1">
                  <c:v>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1FB-43F9-AFA2-808C171100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York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Crime Rate</c:v>
                </c:pt>
                <c:pt idx="1">
                  <c:v>Crime Index</c:v>
                </c:pt>
              </c:strCache>
              <c:extLst/>
            </c:strRef>
          </c:cat>
          <c:val>
            <c:numRef>
              <c:f>Sheet1!$C$2:$C$5</c:f>
              <c:numCache>
                <c:formatCode>General</c:formatCode>
                <c:ptCount val="2"/>
                <c:pt idx="0">
                  <c:v>21.17</c:v>
                </c:pt>
                <c:pt idx="1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1FB-43F9-AFA2-808C171100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Atlanta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Crime Rate</c:v>
                </c:pt>
                <c:pt idx="1">
                  <c:v>Crime Index</c:v>
                </c:pt>
              </c:strCache>
              <c:extLst/>
            </c:strRef>
          </c:cat>
          <c:val>
            <c:numRef>
              <c:f>Sheet1!$D$2:$D$5</c:f>
              <c:numCache>
                <c:formatCode>General</c:formatCode>
                <c:ptCount val="2"/>
                <c:pt idx="0">
                  <c:v>61.17</c:v>
                </c:pt>
                <c:pt idx="1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1FB-43F9-AFA2-808C17110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6436776"/>
        <c:axId val="396433824"/>
      </c:barChart>
      <c:catAx>
        <c:axId val="39643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bg1"/>
                </a:solidFill>
                <a:latin typeface="Open Sans" panose="020B0606030504020204"/>
                <a:ea typeface="+mn-ea"/>
                <a:cs typeface="+mn-cs"/>
              </a:defRPr>
            </a:pPr>
            <a:endParaRPr lang="en-US"/>
          </a:p>
        </c:txPr>
        <c:crossAx val="396433824"/>
        <c:crosses val="autoZero"/>
        <c:auto val="1"/>
        <c:lblAlgn val="ctr"/>
        <c:lblOffset val="100"/>
        <c:noMultiLvlLbl val="0"/>
      </c:catAx>
      <c:valAx>
        <c:axId val="39643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bg1"/>
                </a:solidFill>
                <a:latin typeface="Open Sans" panose="020B0606030504020204"/>
                <a:ea typeface="+mn-ea"/>
                <a:cs typeface="+mn-cs"/>
              </a:defRPr>
            </a:pPr>
            <a:endParaRPr lang="en-US"/>
          </a:p>
        </c:txPr>
        <c:crossAx val="396436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1" i="0" u="none" strike="noStrike" kern="1200" baseline="0">
                <a:solidFill>
                  <a:schemeClr val="bg1"/>
                </a:solidFill>
                <a:latin typeface="Open Sans" panose="020B0606030504020204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Open Sans" panose="020B0606030504020204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bg1"/>
                </a:solidFill>
                <a:latin typeface="Open Sans" panose="020B0606030504020204"/>
                <a:ea typeface="+mn-ea"/>
                <a:cs typeface="+mn-cs"/>
              </a:defRPr>
            </a:pPr>
            <a:r>
              <a:rPr lang="en-US" sz="1500"/>
              <a:t>Lunar Day vs. Crime Count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bg1"/>
              </a:solidFill>
              <a:latin typeface="Open Sans" panose="020B0606030504020204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25400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10781</c:v>
                </c:pt>
                <c:pt idx="1">
                  <c:v>10734</c:v>
                </c:pt>
                <c:pt idx="2">
                  <c:v>10871</c:v>
                </c:pt>
                <c:pt idx="3">
                  <c:v>10890</c:v>
                </c:pt>
                <c:pt idx="4">
                  <c:v>10669</c:v>
                </c:pt>
                <c:pt idx="5">
                  <c:v>10791</c:v>
                </c:pt>
                <c:pt idx="6">
                  <c:v>10982</c:v>
                </c:pt>
                <c:pt idx="7">
                  <c:v>10642</c:v>
                </c:pt>
                <c:pt idx="8">
                  <c:v>10611</c:v>
                </c:pt>
                <c:pt idx="9">
                  <c:v>10886</c:v>
                </c:pt>
                <c:pt idx="10">
                  <c:v>10646</c:v>
                </c:pt>
                <c:pt idx="11">
                  <c:v>10941</c:v>
                </c:pt>
                <c:pt idx="12">
                  <c:v>10791</c:v>
                </c:pt>
                <c:pt idx="13">
                  <c:v>10784</c:v>
                </c:pt>
                <c:pt idx="14">
                  <c:v>10708</c:v>
                </c:pt>
                <c:pt idx="15">
                  <c:v>10501</c:v>
                </c:pt>
                <c:pt idx="16">
                  <c:v>10696</c:v>
                </c:pt>
                <c:pt idx="17">
                  <c:v>10732</c:v>
                </c:pt>
                <c:pt idx="18">
                  <c:v>10630</c:v>
                </c:pt>
                <c:pt idx="19">
                  <c:v>10753</c:v>
                </c:pt>
                <c:pt idx="20">
                  <c:v>11099</c:v>
                </c:pt>
                <c:pt idx="21">
                  <c:v>10478</c:v>
                </c:pt>
                <c:pt idx="22">
                  <c:v>10730</c:v>
                </c:pt>
                <c:pt idx="23">
                  <c:v>10731</c:v>
                </c:pt>
                <c:pt idx="24">
                  <c:v>10725</c:v>
                </c:pt>
                <c:pt idx="25">
                  <c:v>10632</c:v>
                </c:pt>
                <c:pt idx="26">
                  <c:v>10778</c:v>
                </c:pt>
                <c:pt idx="27">
                  <c:v>10913</c:v>
                </c:pt>
                <c:pt idx="28">
                  <c:v>10759</c:v>
                </c:pt>
                <c:pt idx="29">
                  <c:v>5622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1DE-42D0-A693-68398C75F14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5354592"/>
        <c:axId val="435360496"/>
      </c:lineChart>
      <c:catAx>
        <c:axId val="43535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Open Sans" panose="020B0606030504020204"/>
                    <a:ea typeface="+mn-ea"/>
                    <a:cs typeface="+mn-cs"/>
                  </a:defRPr>
                </a:pPr>
                <a:r>
                  <a:rPr lang="en-IN" sz="1500" dirty="0" smtClean="0"/>
                  <a:t>Lunar Day</a:t>
                </a:r>
              </a:p>
              <a:p>
                <a:pPr>
                  <a:defRPr sz="1500"/>
                </a:pPr>
                <a:r>
                  <a:rPr lang="en-IN" sz="1500" dirty="0" smtClean="0"/>
                  <a:t>Full Moon Day:</a:t>
                </a:r>
                <a:r>
                  <a:rPr lang="en-IN" sz="1500" baseline="0" dirty="0" smtClean="0"/>
                  <a:t> 1 | New Moon Day: 14</a:t>
                </a:r>
                <a:endParaRPr lang="en-IN" sz="15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bg1"/>
                  </a:solidFill>
                  <a:latin typeface="Open Sans" panose="020B0606030504020204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/>
                </a:solidFill>
                <a:latin typeface="Open Sans" panose="020B0606030504020204"/>
                <a:ea typeface="+mn-ea"/>
                <a:cs typeface="+mn-cs"/>
              </a:defRPr>
            </a:pPr>
            <a:endParaRPr lang="en-US"/>
          </a:p>
        </c:txPr>
        <c:crossAx val="435360496"/>
        <c:crosses val="autoZero"/>
        <c:auto val="1"/>
        <c:lblAlgn val="ctr"/>
        <c:lblOffset val="100"/>
        <c:noMultiLvlLbl val="0"/>
      </c:catAx>
      <c:valAx>
        <c:axId val="435360496"/>
        <c:scaling>
          <c:orientation val="minMax"/>
          <c:max val="12000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Open Sans" panose="020B0606030504020204"/>
                    <a:ea typeface="+mn-ea"/>
                    <a:cs typeface="+mn-cs"/>
                  </a:defRPr>
                </a:pPr>
                <a:r>
                  <a:rPr lang="en-IN" sz="1500" dirty="0" smtClean="0"/>
                  <a:t>Crime Count</a:t>
                </a:r>
                <a:endParaRPr lang="en-IN" sz="15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bg1"/>
                  </a:solidFill>
                  <a:latin typeface="Open Sans" panose="020B0606030504020204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/>
                </a:solidFill>
                <a:latin typeface="Open Sans" panose="020B0606030504020204"/>
                <a:ea typeface="+mn-ea"/>
                <a:cs typeface="+mn-cs"/>
              </a:defRPr>
            </a:pPr>
            <a:endParaRPr lang="en-US"/>
          </a:p>
        </c:txPr>
        <c:crossAx val="435354592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300">
          <a:solidFill>
            <a:schemeClr val="bg1"/>
          </a:solidFill>
          <a:latin typeface="Open Sans" panose="020B0606030504020204"/>
        </a:defRPr>
      </a:pPr>
      <a:endParaRPr lang="en-US"/>
    </a:p>
  </c:txPr>
  <c:externalData r:id="rId3">
    <c:autoUpdate val="0"/>
  </c:externalData>
</c:chartSpace>
</file>

<file path=ppt/charts/chart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(33.8, -84.4)</cx:pt>
          <cx:pt idx="1">(33.7, -84.4)</cx:pt>
          <cx:pt idx="2">(33.7, -84.5)</cx:pt>
          <cx:pt idx="3">(33.8, -84.5)</cx:pt>
          <cx:pt idx="4">(33.8, -84.3)</cx:pt>
          <cx:pt idx="5">(33.7, -84.3)</cx:pt>
          <cx:pt idx="6">(33.9, -84.4)</cx:pt>
          <cx:pt idx="7">(33.6, -84.4)</cx:pt>
          <cx:pt idx="8">(33.9, -84.3)</cx:pt>
          <cx:pt idx="9">(33.9, -84.5)</cx:pt>
          <cx:pt idx="10">(33.7, -84.6)</cx:pt>
          <cx:pt idx="11">(16.6, -41.8)</cx:pt>
          <cx:pt idx="12">(16.7, -41.9)</cx:pt>
          <cx:pt idx="13">(33.5, -84.2)</cx:pt>
        </cx:lvl>
      </cx:strDim>
      <cx:numDim type="val">
        <cx:f>Sheet1!$B$2:$B$51</cx:f>
        <cx:lvl ptCount="50" formatCode="General">
          <cx:pt idx="0">140663</cx:pt>
          <cx:pt idx="1">88195</cx:pt>
          <cx:pt idx="2">32150</cx:pt>
          <cx:pt idx="3">29644</cx:pt>
          <cx:pt idx="4">11434</cx:pt>
          <cx:pt idx="5">7960</cx:pt>
          <cx:pt idx="6">6732</cx:pt>
          <cx:pt idx="7">546</cx:pt>
          <cx:pt idx="8">110</cx:pt>
          <cx:pt idx="9">62</cx:pt>
          <cx:pt idx="10">6</cx:pt>
          <cx:pt idx="11">2</cx:pt>
          <cx:pt idx="12">1</cx:pt>
          <cx:pt idx="13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rtl="0" eaLnBrk="1" latinLnBrk="0" hangingPunct="1"/>
            <a:r>
              <a:rPr lang="en-IN" sz="1500" dirty="0" smtClean="0">
                <a:solidFill>
                  <a:schemeClr val="bg1"/>
                </a:solidFill>
                <a:effectLst/>
                <a:latin typeface="Open Sans" panose="020B0606030504020204"/>
              </a:rPr>
              <a:t>Location vs. Crime Count</a:t>
            </a:r>
            <a:endParaRPr lang="en-IN" sz="1500" dirty="0">
              <a:solidFill>
                <a:schemeClr val="bg1"/>
              </a:solidFill>
              <a:effectLst/>
              <a:latin typeface="Open Sans" panose="020B0606030504020204"/>
            </a:endParaRPr>
          </a:p>
        </cx:rich>
      </cx:tx>
    </cx:title>
    <cx:plotArea>
      <cx:plotAreaRegion>
        <cx:series layoutId="clusteredColumn" uniqueId="{E90D3A58-880E-4842-9B74-E1162A03B0AF}">
          <cx:tx>
            <cx:txData>
              <cx:f>Sheet1!$B$1</cx:f>
              <cx:v>Count</cx:v>
            </cx:txData>
          </cx:tx>
          <cx:spPr>
            <a:solidFill>
              <a:schemeClr val="accent2"/>
            </a:solidFill>
          </cx:spPr>
          <cx:dataId val="0"/>
          <cx:layoutPr>
            <cx:aggregation/>
          </cx:layoutPr>
          <cx:axisId val="1"/>
        </cx:series>
        <cx:series layoutId="paretoLine" ownerIdx="0" uniqueId="{85ECDF5C-3297-42A2-93FE-8B408BAF6713}">
          <cx:spPr>
            <a:ln w="38100" cap="rnd">
              <a:solidFill>
                <a:schemeClr val="accent4"/>
              </a:solidFill>
            </a:ln>
          </cx:spPr>
          <cx:axisId val="2"/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z="1500" dirty="0" smtClean="0">
                    <a:solidFill>
                      <a:schemeClr val="bg1"/>
                    </a:solidFill>
                    <a:latin typeface="Open Sans" panose="020B0606030504020204"/>
                  </a:rPr>
                  <a:t>Coordinates</a:t>
                </a:r>
                <a:endParaRPr lang="en-US" sz="1500" dirty="0">
                  <a:solidFill>
                    <a:schemeClr val="bg1"/>
                  </a:solidFill>
                  <a:latin typeface="Open Sans" panose="020B0606030504020204"/>
                </a:endParaRPr>
              </a:p>
            </cx:rich>
          </cx:tx>
          <cx:spPr>
            <a:noFill/>
          </cx:spPr>
        </cx:title>
        <cx:tickLabels/>
        <cx:txPr>
          <a:bodyPr spcFirstLastPara="1" vertOverflow="ellipsis" wrap="square" lIns="0" tIns="0" rIns="0" bIns="0" anchor="ctr" anchorCtr="1"/>
          <a:lstStyle/>
          <a:p>
            <a:pPr>
              <a:defRPr sz="1300">
                <a:solidFill>
                  <a:schemeClr val="bg1"/>
                </a:solidFill>
                <a:latin typeface="Open Sans" panose="020B0606030504020204"/>
                <a:ea typeface="Open Sans" panose="020B0606030504020204"/>
                <a:cs typeface="Open Sans" panose="020B0606030504020204"/>
              </a:defRPr>
            </a:pPr>
            <a:endParaRPr lang="en-US" sz="1300">
              <a:solidFill>
                <a:schemeClr val="bg1"/>
              </a:solidFill>
              <a:latin typeface="Open Sans" panose="020B0606030504020204"/>
            </a:endParaRPr>
          </a:p>
        </cx:txPr>
      </cx:axis>
      <cx:axis id="1">
        <cx:valScaling max="150000" min="500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z="1500" dirty="0" smtClean="0">
                    <a:solidFill>
                      <a:schemeClr val="bg1"/>
                    </a:solidFill>
                    <a:latin typeface="Open Sans" panose="020B0606030504020204"/>
                  </a:rPr>
                  <a:t>Crime Count</a:t>
                </a:r>
                <a:endParaRPr lang="en-US" sz="1500" dirty="0">
                  <a:solidFill>
                    <a:schemeClr val="bg1"/>
                  </a:solidFill>
                  <a:latin typeface="Open Sans" panose="020B0606030504020204"/>
                </a:endParaRPr>
              </a:p>
            </cx:rich>
          </cx:tx>
        </cx:title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300">
                <a:solidFill>
                  <a:schemeClr val="bg1"/>
                </a:solidFill>
                <a:latin typeface="Open Sans" panose="020B0606030504020204"/>
                <a:ea typeface="Open Sans" panose="020B0606030504020204"/>
                <a:cs typeface="Open Sans" panose="020B0606030504020204"/>
              </a:defRPr>
            </a:pPr>
            <a:endParaRPr lang="en-US" sz="1300">
              <a:solidFill>
                <a:schemeClr val="bg1"/>
              </a:solidFill>
              <a:latin typeface="Open Sans" panose="020B060603050402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wrap="square" lIns="0" tIns="0" rIns="0" bIns="0" anchor="ctr" anchorCtr="1"/>
          <a:lstStyle/>
          <a:p>
            <a:pPr>
              <a:defRPr lang="en-US" sz="1300" b="0" i="0" u="none" strike="noStrike" kern="1200" baseline="0">
                <a:solidFill>
                  <a:schemeClr val="bg1"/>
                </a:solidFill>
                <a:latin typeface="Open Sans" panose="020B0606030504020204"/>
                <a:ea typeface="Open Sans" panose="020B0606030504020204"/>
                <a:cs typeface="Open Sans" panose="020B0606030504020204"/>
              </a:defRPr>
            </a:pPr>
            <a:endParaRPr lang="en-US" sz="1300">
              <a:solidFill>
                <a:schemeClr val="bg1"/>
              </a:solidFill>
              <a:latin typeface="Open Sans" panose="020B0606030504020204"/>
            </a:endParaRPr>
          </a:p>
        </cx:txPr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05887-69CE-4DC4-BC82-327338E6FAB3}" type="doc">
      <dgm:prSet loTypeId="urn:microsoft.com/office/officeart/2009/layout/CircleArrowProcess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CC09203-3E56-4A0F-B750-905D5A6E595A}">
      <dgm:prSet phldrT="[Text]"/>
      <dgm:spPr/>
      <dgm:t>
        <a:bodyPr/>
        <a:lstStyle/>
        <a:p>
          <a:endParaRPr lang="en-US" dirty="0"/>
        </a:p>
      </dgm:t>
    </dgm:pt>
    <dgm:pt modelId="{71A5193E-7F4F-4BFD-8734-CF2CECF13262}" type="parTrans" cxnId="{7534C79A-AAD3-4908-B87E-51CF117D7FD7}">
      <dgm:prSet/>
      <dgm:spPr/>
      <dgm:t>
        <a:bodyPr/>
        <a:lstStyle/>
        <a:p>
          <a:endParaRPr lang="en-US"/>
        </a:p>
      </dgm:t>
    </dgm:pt>
    <dgm:pt modelId="{0D083436-2463-479B-8ED5-5A980C4A3EE4}" type="sibTrans" cxnId="{7534C79A-AAD3-4908-B87E-51CF117D7FD7}">
      <dgm:prSet/>
      <dgm:spPr/>
      <dgm:t>
        <a:bodyPr/>
        <a:lstStyle/>
        <a:p>
          <a:endParaRPr lang="en-US"/>
        </a:p>
      </dgm:t>
    </dgm:pt>
    <dgm:pt modelId="{5F1A56F0-E37F-4609-BC31-EA45EE3825AB}">
      <dgm:prSet phldrT="[Text]"/>
      <dgm:spPr/>
      <dgm:t>
        <a:bodyPr/>
        <a:lstStyle/>
        <a:p>
          <a:endParaRPr lang="en-US" dirty="0"/>
        </a:p>
      </dgm:t>
    </dgm:pt>
    <dgm:pt modelId="{601F1A0B-7D8D-444F-B45F-5E293E0D9793}" type="parTrans" cxnId="{7EA6D31A-60F5-4569-9C9E-009E872E2AC8}">
      <dgm:prSet/>
      <dgm:spPr/>
      <dgm:t>
        <a:bodyPr/>
        <a:lstStyle/>
        <a:p>
          <a:endParaRPr lang="en-US"/>
        </a:p>
      </dgm:t>
    </dgm:pt>
    <dgm:pt modelId="{4D0D77A8-F4DA-4B4B-B615-4143BB627F5C}" type="sibTrans" cxnId="{7EA6D31A-60F5-4569-9C9E-009E872E2AC8}">
      <dgm:prSet/>
      <dgm:spPr/>
      <dgm:t>
        <a:bodyPr/>
        <a:lstStyle/>
        <a:p>
          <a:endParaRPr lang="en-US"/>
        </a:p>
      </dgm:t>
    </dgm:pt>
    <dgm:pt modelId="{E19EF881-95EC-494E-BBC2-DEB094F93D27}">
      <dgm:prSet phldrT="[Text]"/>
      <dgm:spPr/>
      <dgm:t>
        <a:bodyPr/>
        <a:lstStyle/>
        <a:p>
          <a:endParaRPr lang="en-US" dirty="0"/>
        </a:p>
      </dgm:t>
    </dgm:pt>
    <dgm:pt modelId="{BA913DD4-D201-4AF0-90C7-1FEED9F3E7E9}" type="parTrans" cxnId="{E81B4345-593A-40D1-84A2-2963463D43CE}">
      <dgm:prSet/>
      <dgm:spPr/>
      <dgm:t>
        <a:bodyPr/>
        <a:lstStyle/>
        <a:p>
          <a:endParaRPr lang="en-US"/>
        </a:p>
      </dgm:t>
    </dgm:pt>
    <dgm:pt modelId="{33423F0C-19F6-46E5-B9F3-4322F198C70C}" type="sibTrans" cxnId="{E81B4345-593A-40D1-84A2-2963463D43CE}">
      <dgm:prSet/>
      <dgm:spPr/>
      <dgm:t>
        <a:bodyPr/>
        <a:lstStyle/>
        <a:p>
          <a:endParaRPr lang="en-US"/>
        </a:p>
      </dgm:t>
    </dgm:pt>
    <dgm:pt modelId="{87BD0020-AFA9-46AF-8E1C-4716E765C481}" type="pres">
      <dgm:prSet presAssocID="{B8605887-69CE-4DC4-BC82-327338E6FAB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7E60C7-B2CB-43D6-90B9-32E059A919A7}" type="pres">
      <dgm:prSet presAssocID="{5F1A56F0-E37F-4609-BC31-EA45EE3825AB}" presName="Accent1" presStyleCnt="0"/>
      <dgm:spPr/>
    </dgm:pt>
    <dgm:pt modelId="{EE185A99-547D-4521-B15B-F46F0F7053CF}" type="pres">
      <dgm:prSet presAssocID="{5F1A56F0-E37F-4609-BC31-EA45EE3825AB}" presName="Accent" presStyleLbl="node1" presStyleIdx="0" presStyleCnt="3"/>
      <dgm:spPr/>
    </dgm:pt>
    <dgm:pt modelId="{670F3BB7-8441-46D7-8797-C5C26C0F4C74}" type="pres">
      <dgm:prSet presAssocID="{5F1A56F0-E37F-4609-BC31-EA45EE3825A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39603-0EB4-4DB8-A4BD-143C03CE332B}" type="pres">
      <dgm:prSet presAssocID="{E19EF881-95EC-494E-BBC2-DEB094F93D27}" presName="Accent2" presStyleCnt="0"/>
      <dgm:spPr/>
    </dgm:pt>
    <dgm:pt modelId="{7DB7DD72-141C-431A-9311-27088FB03C3B}" type="pres">
      <dgm:prSet presAssocID="{E19EF881-95EC-494E-BBC2-DEB094F93D27}" presName="Accent" presStyleLbl="node1" presStyleIdx="1" presStyleCnt="3"/>
      <dgm:spPr/>
    </dgm:pt>
    <dgm:pt modelId="{558313C2-9336-4F3B-87C1-3B14050EBE18}" type="pres">
      <dgm:prSet presAssocID="{E19EF881-95EC-494E-BBC2-DEB094F93D2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6E73C-758D-4FA2-9E96-29CCBFBDFDE8}" type="pres">
      <dgm:prSet presAssocID="{4CC09203-3E56-4A0F-B750-905D5A6E595A}" presName="Accent3" presStyleCnt="0"/>
      <dgm:spPr/>
    </dgm:pt>
    <dgm:pt modelId="{255A54B7-08A8-44AD-B8AC-010FA80AC69B}" type="pres">
      <dgm:prSet presAssocID="{4CC09203-3E56-4A0F-B750-905D5A6E595A}" presName="Accent" presStyleLbl="node1" presStyleIdx="2" presStyleCnt="3"/>
      <dgm:spPr/>
    </dgm:pt>
    <dgm:pt modelId="{D0C8BA8F-E928-4ADC-ADBE-159A5EE496A0}" type="pres">
      <dgm:prSet presAssocID="{4CC09203-3E56-4A0F-B750-905D5A6E595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B4345-593A-40D1-84A2-2963463D43CE}" srcId="{B8605887-69CE-4DC4-BC82-327338E6FAB3}" destId="{E19EF881-95EC-494E-BBC2-DEB094F93D27}" srcOrd="1" destOrd="0" parTransId="{BA913DD4-D201-4AF0-90C7-1FEED9F3E7E9}" sibTransId="{33423F0C-19F6-46E5-B9F3-4322F198C70C}"/>
    <dgm:cxn modelId="{392269E1-4C4C-424C-96DD-CC12583D8704}" type="presOf" srcId="{5F1A56F0-E37F-4609-BC31-EA45EE3825AB}" destId="{670F3BB7-8441-46D7-8797-C5C26C0F4C74}" srcOrd="0" destOrd="0" presId="urn:microsoft.com/office/officeart/2009/layout/CircleArrowProcess"/>
    <dgm:cxn modelId="{51F41E08-2B00-4B45-A695-AD9FC4BD6C8E}" type="presOf" srcId="{B8605887-69CE-4DC4-BC82-327338E6FAB3}" destId="{87BD0020-AFA9-46AF-8E1C-4716E765C481}" srcOrd="0" destOrd="0" presId="urn:microsoft.com/office/officeart/2009/layout/CircleArrowProcess"/>
    <dgm:cxn modelId="{7534C79A-AAD3-4908-B87E-51CF117D7FD7}" srcId="{B8605887-69CE-4DC4-BC82-327338E6FAB3}" destId="{4CC09203-3E56-4A0F-B750-905D5A6E595A}" srcOrd="2" destOrd="0" parTransId="{71A5193E-7F4F-4BFD-8734-CF2CECF13262}" sibTransId="{0D083436-2463-479B-8ED5-5A980C4A3EE4}"/>
    <dgm:cxn modelId="{7EA6D31A-60F5-4569-9C9E-009E872E2AC8}" srcId="{B8605887-69CE-4DC4-BC82-327338E6FAB3}" destId="{5F1A56F0-E37F-4609-BC31-EA45EE3825AB}" srcOrd="0" destOrd="0" parTransId="{601F1A0B-7D8D-444F-B45F-5E293E0D9793}" sibTransId="{4D0D77A8-F4DA-4B4B-B615-4143BB627F5C}"/>
    <dgm:cxn modelId="{EFB8D107-CC10-40F0-8E58-9ED51D3CFC3D}" type="presOf" srcId="{E19EF881-95EC-494E-BBC2-DEB094F93D27}" destId="{558313C2-9336-4F3B-87C1-3B14050EBE18}" srcOrd="0" destOrd="0" presId="urn:microsoft.com/office/officeart/2009/layout/CircleArrowProcess"/>
    <dgm:cxn modelId="{10A1EFAF-91B1-469B-B71F-D3E9F229B92E}" type="presOf" srcId="{4CC09203-3E56-4A0F-B750-905D5A6E595A}" destId="{D0C8BA8F-E928-4ADC-ADBE-159A5EE496A0}" srcOrd="0" destOrd="0" presId="urn:microsoft.com/office/officeart/2009/layout/CircleArrowProcess"/>
    <dgm:cxn modelId="{225308D1-BD26-4E67-A8B8-C0D38E089FE8}" type="presParOf" srcId="{87BD0020-AFA9-46AF-8E1C-4716E765C481}" destId="{B37E60C7-B2CB-43D6-90B9-32E059A919A7}" srcOrd="0" destOrd="0" presId="urn:microsoft.com/office/officeart/2009/layout/CircleArrowProcess"/>
    <dgm:cxn modelId="{8F134400-6B9A-4D1C-8873-E1887743B063}" type="presParOf" srcId="{B37E60C7-B2CB-43D6-90B9-32E059A919A7}" destId="{EE185A99-547D-4521-B15B-F46F0F7053CF}" srcOrd="0" destOrd="0" presId="urn:microsoft.com/office/officeart/2009/layout/CircleArrowProcess"/>
    <dgm:cxn modelId="{F47D86AF-F02B-4F92-AB34-2D3F6DC9E7F4}" type="presParOf" srcId="{87BD0020-AFA9-46AF-8E1C-4716E765C481}" destId="{670F3BB7-8441-46D7-8797-C5C26C0F4C74}" srcOrd="1" destOrd="0" presId="urn:microsoft.com/office/officeart/2009/layout/CircleArrowProcess"/>
    <dgm:cxn modelId="{883E3335-9C2A-4DBF-BC51-5D5CB63AAD73}" type="presParOf" srcId="{87BD0020-AFA9-46AF-8E1C-4716E765C481}" destId="{BF339603-0EB4-4DB8-A4BD-143C03CE332B}" srcOrd="2" destOrd="0" presId="urn:microsoft.com/office/officeart/2009/layout/CircleArrowProcess"/>
    <dgm:cxn modelId="{64FF7A31-05A5-47D6-B252-B08A0CB32BD0}" type="presParOf" srcId="{BF339603-0EB4-4DB8-A4BD-143C03CE332B}" destId="{7DB7DD72-141C-431A-9311-27088FB03C3B}" srcOrd="0" destOrd="0" presId="urn:microsoft.com/office/officeart/2009/layout/CircleArrowProcess"/>
    <dgm:cxn modelId="{EC1196BC-9C19-44FB-83B3-1B09FC63CD86}" type="presParOf" srcId="{87BD0020-AFA9-46AF-8E1C-4716E765C481}" destId="{558313C2-9336-4F3B-87C1-3B14050EBE18}" srcOrd="3" destOrd="0" presId="urn:microsoft.com/office/officeart/2009/layout/CircleArrowProcess"/>
    <dgm:cxn modelId="{BE8829F6-A9F9-4EBF-8931-04C746624E03}" type="presParOf" srcId="{87BD0020-AFA9-46AF-8E1C-4716E765C481}" destId="{C916E73C-758D-4FA2-9E96-29CCBFBDFDE8}" srcOrd="4" destOrd="0" presId="urn:microsoft.com/office/officeart/2009/layout/CircleArrowProcess"/>
    <dgm:cxn modelId="{AD1899C5-4EA8-4D5C-8234-B1888A9B5A3C}" type="presParOf" srcId="{C916E73C-758D-4FA2-9E96-29CCBFBDFDE8}" destId="{255A54B7-08A8-44AD-B8AC-010FA80AC69B}" srcOrd="0" destOrd="0" presId="urn:microsoft.com/office/officeart/2009/layout/CircleArrowProcess"/>
    <dgm:cxn modelId="{75E09276-EB04-497D-BFD3-A37D6AB030DA}" type="presParOf" srcId="{87BD0020-AFA9-46AF-8E1C-4716E765C481}" destId="{D0C8BA8F-E928-4ADC-ADBE-159A5EE496A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85A99-547D-4521-B15B-F46F0F7053CF}">
      <dsp:nvSpPr>
        <dsp:cNvPr id="0" name=""/>
        <dsp:cNvSpPr/>
      </dsp:nvSpPr>
      <dsp:spPr>
        <a:xfrm>
          <a:off x="295761" y="74371"/>
          <a:ext cx="511839" cy="5119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0F3BB7-8441-46D7-8797-C5C26C0F4C74}">
      <dsp:nvSpPr>
        <dsp:cNvPr id="0" name=""/>
        <dsp:cNvSpPr/>
      </dsp:nvSpPr>
      <dsp:spPr>
        <a:xfrm>
          <a:off x="408894" y="259189"/>
          <a:ext cx="284419" cy="14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408894" y="259189"/>
        <a:ext cx="284419" cy="142175"/>
      </dsp:txXfrm>
    </dsp:sp>
    <dsp:sp modelId="{7DB7DD72-141C-431A-9311-27088FB03C3B}">
      <dsp:nvSpPr>
        <dsp:cNvPr id="0" name=""/>
        <dsp:cNvSpPr/>
      </dsp:nvSpPr>
      <dsp:spPr>
        <a:xfrm>
          <a:off x="153599" y="368505"/>
          <a:ext cx="511839" cy="5119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8313C2-9336-4F3B-87C1-3B14050EBE18}">
      <dsp:nvSpPr>
        <dsp:cNvPr id="0" name=""/>
        <dsp:cNvSpPr/>
      </dsp:nvSpPr>
      <dsp:spPr>
        <a:xfrm>
          <a:off x="267309" y="555024"/>
          <a:ext cx="284419" cy="14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67309" y="555024"/>
        <a:ext cx="284419" cy="142175"/>
      </dsp:txXfrm>
    </dsp:sp>
    <dsp:sp modelId="{255A54B7-08A8-44AD-B8AC-010FA80AC69B}">
      <dsp:nvSpPr>
        <dsp:cNvPr id="0" name=""/>
        <dsp:cNvSpPr/>
      </dsp:nvSpPr>
      <dsp:spPr>
        <a:xfrm>
          <a:off x="332190" y="697838"/>
          <a:ext cx="439749" cy="43992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C8BA8F-E928-4ADC-ADBE-159A5EE496A0}">
      <dsp:nvSpPr>
        <dsp:cNvPr id="0" name=""/>
        <dsp:cNvSpPr/>
      </dsp:nvSpPr>
      <dsp:spPr>
        <a:xfrm>
          <a:off x="409567" y="851285"/>
          <a:ext cx="284419" cy="14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409567" y="851285"/>
        <a:ext cx="284419" cy="14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E9C0-6FD1-45C8-9023-97F4414E566C}" type="datetimeFigureOut">
              <a:rPr lang="en-IN" smtClean="0"/>
              <a:t>12-05-2019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AC14-9C33-4B66-A1BA-28742130C29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041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6DCD7-BF79-44F5-9EEA-B95E9DDDC75E}" type="datetimeFigureOut">
              <a:rPr lang="en-IN" smtClean="0"/>
              <a:t>12-05-2019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CE3E2-0F31-47AA-B4E5-FE2544EF80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253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7EC-BAD2-45B3-A853-017CE957F642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889-7091-42A3-9103-4D6323EA1D6D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2E1D-20FE-4A2F-A650-0B3A32D80398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85B-A6C7-4A7A-96AC-9249F0C94FBD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6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E362-B883-4E73-8961-835D4DD25860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407C-E6E5-41E7-8E99-28530AFB4FB8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22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FF-5C72-4BCD-B65A-3175C78459CC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24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D1E-D808-42A5-9A52-29DD7D2F818C}" type="datetime1">
              <a:rPr lang="en-GB" smtClean="0"/>
              <a:t>12/05/2019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5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5C6-670F-45DA-935E-E74CE111DDBA}" type="datetime1">
              <a:rPr lang="en-GB" smtClean="0"/>
              <a:t>12/05/2019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14BC-89AE-40DF-A821-B5979ADD9A5C}" type="datetime1">
              <a:rPr lang="en-GB" smtClean="0"/>
              <a:t>12/05/2019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06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977-3FC1-436C-A993-A6B6536A5247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5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CA0-EEEE-4197-AC11-76CF6D6D6FF9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F075-BC6E-4FCA-B445-D547DC6A2FD3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90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3C2-6EA8-4002-A464-C43BDD4DA950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16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919B-2A3D-4C9D-99D3-418A2B8810D0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4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FF91-AEE0-4466-A591-3B1AA256435F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2699-8547-45F9-9541-6492E85E097E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5523-620F-4B72-B323-D3BCE8A00CE3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D2E3-88BE-4805-A8B8-809C390AC4B8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DE2F-8BBA-4887-8C44-22569071AC14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CEA0-D8D7-4865-8F59-98B48F70D9FD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660C-0A26-4D6E-97D0-E643967027C0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2587-4766-49EE-9431-6D03303FF960}" type="datetime1">
              <a:rPr lang="en-GB" smtClean="0"/>
              <a:t>12/05/2019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877A-0AFC-4C51-89EB-3B469CE39ED9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4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" TargetMode="External"/><Relationship Id="rId2" Type="http://schemas.openxmlformats.org/officeDocument/2006/relationships/hyperlink" Target="http://www.atlantapd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imeanddate.com/moon/phases/" TargetMode="External"/><Relationship Id="rId5" Type="http://schemas.openxmlformats.org/officeDocument/2006/relationships/hyperlink" Target="https://www.google.com/publicdata/explore?ds=kf7tgg1uo9ude_" TargetMode="External"/><Relationship Id="rId4" Type="http://schemas.openxmlformats.org/officeDocument/2006/relationships/hyperlink" Target="https://www.raleighnc.gov/poli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1733145" y="505388"/>
            <a:ext cx="8725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7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Crime Rate Prediction</a:t>
            </a:r>
          </a:p>
          <a:p>
            <a:pPr lvl="0" algn="ctr">
              <a:defRPr/>
            </a:pPr>
            <a:r>
              <a:rPr lang="en-US" sz="7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Based On Lunar Cycle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121">
            <a:extLst>
              <a:ext uri="{FF2B5EF4-FFF2-40B4-BE49-F238E27FC236}">
                <a16:creationId xmlns:a16="http://schemas.microsoft.com/office/drawing/2014/main" id="{6513AA9A-75D1-45C8-B707-48D5600B9AFF}"/>
              </a:ext>
            </a:extLst>
          </p:cNvPr>
          <p:cNvSpPr txBox="1"/>
          <p:nvPr/>
        </p:nvSpPr>
        <p:spPr>
          <a:xfrm>
            <a:off x="3109609" y="2914520"/>
            <a:ext cx="5972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4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Group #2 - Team Lunatics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4265970"/>
            <a:ext cx="12191999" cy="2592000"/>
            <a:chOff x="0" y="4431344"/>
            <a:chExt cx="12191999" cy="25019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79FD2B2-59DA-46D6-88F2-7EEF68B0CD65}"/>
                </a:ext>
              </a:extLst>
            </p:cNvPr>
            <p:cNvGrpSpPr/>
            <p:nvPr/>
          </p:nvGrpSpPr>
          <p:grpSpPr>
            <a:xfrm>
              <a:off x="0" y="4431344"/>
              <a:ext cx="12191999" cy="2501900"/>
              <a:chOff x="0" y="5204122"/>
              <a:chExt cx="10506757" cy="165387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0D881B-27DD-402F-8F35-4A086A5E6D10}"/>
                  </a:ext>
                </a:extLst>
              </p:cNvPr>
              <p:cNvSpPr/>
              <p:nvPr/>
            </p:nvSpPr>
            <p:spPr>
              <a:xfrm>
                <a:off x="6304165" y="5204123"/>
                <a:ext cx="2102127" cy="165387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A15ECA0-E680-4241-9A22-CBD86F30E32A}"/>
                  </a:ext>
                </a:extLst>
              </p:cNvPr>
              <p:cNvSpPr/>
              <p:nvPr/>
            </p:nvSpPr>
            <p:spPr>
              <a:xfrm>
                <a:off x="8404630" y="5204122"/>
                <a:ext cx="2102127" cy="165387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A247320-8D09-4204-BFEB-2A6D24B646C4}"/>
                  </a:ext>
                </a:extLst>
              </p:cNvPr>
              <p:cNvSpPr/>
              <p:nvPr/>
            </p:nvSpPr>
            <p:spPr>
              <a:xfrm>
                <a:off x="0" y="5204123"/>
                <a:ext cx="2102127" cy="16538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20527D0-90CC-4AAA-BEAC-9243ABCB4A82}"/>
                  </a:ext>
                </a:extLst>
              </p:cNvPr>
              <p:cNvSpPr/>
              <p:nvPr/>
            </p:nvSpPr>
            <p:spPr>
              <a:xfrm>
                <a:off x="4203146" y="5204123"/>
                <a:ext cx="2102127" cy="165387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70525DB-8FD8-48D3-A433-7910FD275822}"/>
                  </a:ext>
                </a:extLst>
              </p:cNvPr>
              <p:cNvSpPr/>
              <p:nvPr/>
            </p:nvSpPr>
            <p:spPr>
              <a:xfrm>
                <a:off x="2101573" y="5204122"/>
                <a:ext cx="2102127" cy="16538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0791" y="4594362"/>
              <a:ext cx="11564727" cy="1962993"/>
              <a:chOff x="390791" y="4594362"/>
              <a:chExt cx="11564727" cy="19629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90791" y="4702842"/>
                <a:ext cx="1624094" cy="1852722"/>
                <a:chOff x="390791" y="4702842"/>
                <a:chExt cx="1624094" cy="1852722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576F30A-447C-48A1-B84E-D436AF0BEB32}"/>
                    </a:ext>
                  </a:extLst>
                </p:cNvPr>
                <p:cNvGrpSpPr/>
                <p:nvPr/>
              </p:nvGrpSpPr>
              <p:grpSpPr>
                <a:xfrm>
                  <a:off x="619999" y="4702842"/>
                  <a:ext cx="1198659" cy="1198368"/>
                  <a:chOff x="2700338" y="8651875"/>
                  <a:chExt cx="6545262" cy="6543675"/>
                </a:xfrm>
                <a:solidFill>
                  <a:schemeClr val="bg1"/>
                </a:solidFill>
              </p:grpSpPr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D3D92ED4-AEF1-4E41-B93B-FB97F5BC9C4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00338" y="10820400"/>
                    <a:ext cx="4376737" cy="4375150"/>
                  </a:xfrm>
                  <a:custGeom>
                    <a:avLst/>
                    <a:gdLst>
                      <a:gd name="T0" fmla="*/ 477 w 1376"/>
                      <a:gd name="T1" fmla="*/ 1360 h 1376"/>
                      <a:gd name="T2" fmla="*/ 312 w 1376"/>
                      <a:gd name="T3" fmla="*/ 1212 h 1376"/>
                      <a:gd name="T4" fmla="*/ 237 w 1376"/>
                      <a:gd name="T5" fmla="*/ 1044 h 1376"/>
                      <a:gd name="T6" fmla="*/ 64 w 1376"/>
                      <a:gd name="T7" fmla="*/ 1013 h 1376"/>
                      <a:gd name="T8" fmla="*/ 51 w 1376"/>
                      <a:gd name="T9" fmla="*/ 793 h 1376"/>
                      <a:gd name="T10" fmla="*/ 117 w 1376"/>
                      <a:gd name="T11" fmla="*/ 621 h 1376"/>
                      <a:gd name="T12" fmla="*/ 16 w 1376"/>
                      <a:gd name="T13" fmla="*/ 476 h 1376"/>
                      <a:gd name="T14" fmla="*/ 164 w 1376"/>
                      <a:gd name="T15" fmla="*/ 312 h 1376"/>
                      <a:gd name="T16" fmla="*/ 332 w 1376"/>
                      <a:gd name="T17" fmla="*/ 237 h 1376"/>
                      <a:gd name="T18" fmla="*/ 363 w 1376"/>
                      <a:gd name="T19" fmla="*/ 63 h 1376"/>
                      <a:gd name="T20" fmla="*/ 583 w 1376"/>
                      <a:gd name="T21" fmla="*/ 51 h 1376"/>
                      <a:gd name="T22" fmla="*/ 755 w 1376"/>
                      <a:gd name="T23" fmla="*/ 116 h 1376"/>
                      <a:gd name="T24" fmla="*/ 900 w 1376"/>
                      <a:gd name="T25" fmla="*/ 16 h 1376"/>
                      <a:gd name="T26" fmla="*/ 1064 w 1376"/>
                      <a:gd name="T27" fmla="*/ 163 h 1376"/>
                      <a:gd name="T28" fmla="*/ 1139 w 1376"/>
                      <a:gd name="T29" fmla="*/ 331 h 1376"/>
                      <a:gd name="T30" fmla="*/ 1313 w 1376"/>
                      <a:gd name="T31" fmla="*/ 362 h 1376"/>
                      <a:gd name="T32" fmla="*/ 1360 w 1376"/>
                      <a:gd name="T33" fmla="*/ 476 h 1376"/>
                      <a:gd name="T34" fmla="*/ 1260 w 1376"/>
                      <a:gd name="T35" fmla="*/ 621 h 1376"/>
                      <a:gd name="T36" fmla="*/ 1325 w 1376"/>
                      <a:gd name="T37" fmla="*/ 793 h 1376"/>
                      <a:gd name="T38" fmla="*/ 1313 w 1376"/>
                      <a:gd name="T39" fmla="*/ 1013 h 1376"/>
                      <a:gd name="T40" fmla="*/ 1139 w 1376"/>
                      <a:gd name="T41" fmla="*/ 1044 h 1376"/>
                      <a:gd name="T42" fmla="*/ 1064 w 1376"/>
                      <a:gd name="T43" fmla="*/ 1212 h 1376"/>
                      <a:gd name="T44" fmla="*/ 900 w 1376"/>
                      <a:gd name="T45" fmla="*/ 1360 h 1376"/>
                      <a:gd name="T46" fmla="*/ 755 w 1376"/>
                      <a:gd name="T47" fmla="*/ 1259 h 1376"/>
                      <a:gd name="T48" fmla="*/ 583 w 1376"/>
                      <a:gd name="T49" fmla="*/ 1325 h 1376"/>
                      <a:gd name="T50" fmla="*/ 403 w 1376"/>
                      <a:gd name="T51" fmla="*/ 1230 h 1376"/>
                      <a:gd name="T52" fmla="*/ 544 w 1376"/>
                      <a:gd name="T53" fmla="*/ 1210 h 1376"/>
                      <a:gd name="T54" fmla="*/ 748 w 1376"/>
                      <a:gd name="T55" fmla="*/ 1167 h 1376"/>
                      <a:gd name="T56" fmla="*/ 870 w 1376"/>
                      <a:gd name="T57" fmla="*/ 1273 h 1376"/>
                      <a:gd name="T58" fmla="*/ 956 w 1376"/>
                      <a:gd name="T59" fmla="*/ 1159 h 1376"/>
                      <a:gd name="T60" fmla="*/ 1070 w 1376"/>
                      <a:gd name="T61" fmla="*/ 985 h 1376"/>
                      <a:gd name="T62" fmla="*/ 1230 w 1376"/>
                      <a:gd name="T63" fmla="*/ 973 h 1376"/>
                      <a:gd name="T64" fmla="*/ 1211 w 1376"/>
                      <a:gd name="T65" fmla="*/ 832 h 1376"/>
                      <a:gd name="T66" fmla="*/ 1168 w 1376"/>
                      <a:gd name="T67" fmla="*/ 628 h 1376"/>
                      <a:gd name="T68" fmla="*/ 1274 w 1376"/>
                      <a:gd name="T69" fmla="*/ 506 h 1376"/>
                      <a:gd name="T70" fmla="*/ 1160 w 1376"/>
                      <a:gd name="T71" fmla="*/ 420 h 1376"/>
                      <a:gd name="T72" fmla="*/ 986 w 1376"/>
                      <a:gd name="T73" fmla="*/ 306 h 1376"/>
                      <a:gd name="T74" fmla="*/ 974 w 1376"/>
                      <a:gd name="T75" fmla="*/ 146 h 1376"/>
                      <a:gd name="T76" fmla="*/ 833 w 1376"/>
                      <a:gd name="T77" fmla="*/ 165 h 1376"/>
                      <a:gd name="T78" fmla="*/ 629 w 1376"/>
                      <a:gd name="T79" fmla="*/ 208 h 1376"/>
                      <a:gd name="T80" fmla="*/ 507 w 1376"/>
                      <a:gd name="T81" fmla="*/ 102 h 1376"/>
                      <a:gd name="T82" fmla="*/ 421 w 1376"/>
                      <a:gd name="T83" fmla="*/ 216 h 1376"/>
                      <a:gd name="T84" fmla="*/ 307 w 1376"/>
                      <a:gd name="T85" fmla="*/ 390 h 1376"/>
                      <a:gd name="T86" fmla="*/ 146 w 1376"/>
                      <a:gd name="T87" fmla="*/ 402 h 1376"/>
                      <a:gd name="T88" fmla="*/ 166 w 1376"/>
                      <a:gd name="T89" fmla="*/ 543 h 1376"/>
                      <a:gd name="T90" fmla="*/ 209 w 1376"/>
                      <a:gd name="T91" fmla="*/ 747 h 1376"/>
                      <a:gd name="T92" fmla="*/ 103 w 1376"/>
                      <a:gd name="T93" fmla="*/ 869 h 1376"/>
                      <a:gd name="T94" fmla="*/ 217 w 1376"/>
                      <a:gd name="T95" fmla="*/ 955 h 1376"/>
                      <a:gd name="T96" fmla="*/ 391 w 1376"/>
                      <a:gd name="T97" fmla="*/ 1069 h 1376"/>
                      <a:gd name="T98" fmla="*/ 403 w 1376"/>
                      <a:gd name="T99" fmla="*/ 1230 h 13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376" h="1376">
                        <a:moveTo>
                          <a:pt x="509" y="1366"/>
                        </a:moveTo>
                        <a:cubicBezTo>
                          <a:pt x="498" y="1366"/>
                          <a:pt x="487" y="1364"/>
                          <a:pt x="477" y="1360"/>
                        </a:cubicBezTo>
                        <a:cubicBezTo>
                          <a:pt x="363" y="1312"/>
                          <a:pt x="363" y="1312"/>
                          <a:pt x="363" y="1312"/>
                        </a:cubicBezTo>
                        <a:cubicBezTo>
                          <a:pt x="324" y="1296"/>
                          <a:pt x="302" y="1253"/>
                          <a:pt x="312" y="1212"/>
                        </a:cubicBezTo>
                        <a:cubicBezTo>
                          <a:pt x="319" y="1188"/>
                          <a:pt x="325" y="1163"/>
                          <a:pt x="332" y="1139"/>
                        </a:cubicBezTo>
                        <a:cubicBezTo>
                          <a:pt x="297" y="1111"/>
                          <a:pt x="265" y="1079"/>
                          <a:pt x="237" y="1044"/>
                        </a:cubicBezTo>
                        <a:cubicBezTo>
                          <a:pt x="213" y="1051"/>
                          <a:pt x="188" y="1057"/>
                          <a:pt x="164" y="1064"/>
                        </a:cubicBezTo>
                        <a:cubicBezTo>
                          <a:pt x="123" y="1074"/>
                          <a:pt x="80" y="1052"/>
                          <a:pt x="64" y="1013"/>
                        </a:cubicBezTo>
                        <a:cubicBezTo>
                          <a:pt x="16" y="899"/>
                          <a:pt x="16" y="899"/>
                          <a:pt x="16" y="899"/>
                        </a:cubicBezTo>
                        <a:cubicBezTo>
                          <a:pt x="0" y="860"/>
                          <a:pt x="15" y="815"/>
                          <a:pt x="51" y="793"/>
                        </a:cubicBezTo>
                        <a:cubicBezTo>
                          <a:pt x="73" y="780"/>
                          <a:pt x="95" y="767"/>
                          <a:pt x="117" y="754"/>
                        </a:cubicBezTo>
                        <a:cubicBezTo>
                          <a:pt x="112" y="710"/>
                          <a:pt x="112" y="665"/>
                          <a:pt x="117" y="621"/>
                        </a:cubicBezTo>
                        <a:cubicBezTo>
                          <a:pt x="95" y="608"/>
                          <a:pt x="73" y="595"/>
                          <a:pt x="51" y="582"/>
                        </a:cubicBezTo>
                        <a:cubicBezTo>
                          <a:pt x="15" y="561"/>
                          <a:pt x="0" y="515"/>
                          <a:pt x="16" y="476"/>
                        </a:cubicBezTo>
                        <a:cubicBezTo>
                          <a:pt x="64" y="362"/>
                          <a:pt x="64" y="362"/>
                          <a:pt x="64" y="362"/>
                        </a:cubicBezTo>
                        <a:cubicBezTo>
                          <a:pt x="80" y="323"/>
                          <a:pt x="123" y="301"/>
                          <a:pt x="164" y="312"/>
                        </a:cubicBezTo>
                        <a:cubicBezTo>
                          <a:pt x="188" y="318"/>
                          <a:pt x="213" y="324"/>
                          <a:pt x="237" y="331"/>
                        </a:cubicBezTo>
                        <a:cubicBezTo>
                          <a:pt x="265" y="296"/>
                          <a:pt x="297" y="264"/>
                          <a:pt x="332" y="237"/>
                        </a:cubicBezTo>
                        <a:cubicBezTo>
                          <a:pt x="325" y="212"/>
                          <a:pt x="319" y="187"/>
                          <a:pt x="312" y="163"/>
                        </a:cubicBezTo>
                        <a:cubicBezTo>
                          <a:pt x="302" y="122"/>
                          <a:pt x="324" y="79"/>
                          <a:pt x="363" y="63"/>
                        </a:cubicBezTo>
                        <a:cubicBezTo>
                          <a:pt x="477" y="16"/>
                          <a:pt x="477" y="16"/>
                          <a:pt x="477" y="16"/>
                        </a:cubicBezTo>
                        <a:cubicBezTo>
                          <a:pt x="516" y="0"/>
                          <a:pt x="561" y="15"/>
                          <a:pt x="583" y="51"/>
                        </a:cubicBezTo>
                        <a:cubicBezTo>
                          <a:pt x="596" y="72"/>
                          <a:pt x="609" y="94"/>
                          <a:pt x="622" y="116"/>
                        </a:cubicBezTo>
                        <a:cubicBezTo>
                          <a:pt x="666" y="111"/>
                          <a:pt x="711" y="111"/>
                          <a:pt x="755" y="116"/>
                        </a:cubicBezTo>
                        <a:cubicBezTo>
                          <a:pt x="768" y="94"/>
                          <a:pt x="781" y="72"/>
                          <a:pt x="794" y="51"/>
                        </a:cubicBezTo>
                        <a:cubicBezTo>
                          <a:pt x="815" y="15"/>
                          <a:pt x="861" y="0"/>
                          <a:pt x="900" y="16"/>
                        </a:cubicBezTo>
                        <a:cubicBezTo>
                          <a:pt x="1014" y="63"/>
                          <a:pt x="1014" y="63"/>
                          <a:pt x="1014" y="63"/>
                        </a:cubicBezTo>
                        <a:cubicBezTo>
                          <a:pt x="1053" y="79"/>
                          <a:pt x="1075" y="122"/>
                          <a:pt x="1064" y="163"/>
                        </a:cubicBezTo>
                        <a:cubicBezTo>
                          <a:pt x="1058" y="187"/>
                          <a:pt x="1052" y="212"/>
                          <a:pt x="1045" y="237"/>
                        </a:cubicBezTo>
                        <a:cubicBezTo>
                          <a:pt x="1080" y="264"/>
                          <a:pt x="1112" y="296"/>
                          <a:pt x="1139" y="331"/>
                        </a:cubicBezTo>
                        <a:cubicBezTo>
                          <a:pt x="1164" y="324"/>
                          <a:pt x="1189" y="318"/>
                          <a:pt x="1213" y="312"/>
                        </a:cubicBezTo>
                        <a:cubicBezTo>
                          <a:pt x="1254" y="301"/>
                          <a:pt x="1297" y="323"/>
                          <a:pt x="1313" y="362"/>
                        </a:cubicBezTo>
                        <a:cubicBezTo>
                          <a:pt x="1360" y="476"/>
                          <a:pt x="1360" y="476"/>
                          <a:pt x="1360" y="476"/>
                        </a:cubicBezTo>
                        <a:cubicBezTo>
                          <a:pt x="1360" y="476"/>
                          <a:pt x="1360" y="476"/>
                          <a:pt x="1360" y="476"/>
                        </a:cubicBezTo>
                        <a:cubicBezTo>
                          <a:pt x="1376" y="515"/>
                          <a:pt x="1361" y="561"/>
                          <a:pt x="1325" y="582"/>
                        </a:cubicBezTo>
                        <a:cubicBezTo>
                          <a:pt x="1304" y="595"/>
                          <a:pt x="1282" y="608"/>
                          <a:pt x="1260" y="621"/>
                        </a:cubicBezTo>
                        <a:cubicBezTo>
                          <a:pt x="1265" y="665"/>
                          <a:pt x="1265" y="710"/>
                          <a:pt x="1260" y="754"/>
                        </a:cubicBezTo>
                        <a:cubicBezTo>
                          <a:pt x="1282" y="767"/>
                          <a:pt x="1304" y="780"/>
                          <a:pt x="1325" y="793"/>
                        </a:cubicBezTo>
                        <a:cubicBezTo>
                          <a:pt x="1361" y="815"/>
                          <a:pt x="1376" y="860"/>
                          <a:pt x="1360" y="899"/>
                        </a:cubicBezTo>
                        <a:cubicBezTo>
                          <a:pt x="1313" y="1013"/>
                          <a:pt x="1313" y="1013"/>
                          <a:pt x="1313" y="1013"/>
                        </a:cubicBezTo>
                        <a:cubicBezTo>
                          <a:pt x="1297" y="1052"/>
                          <a:pt x="1254" y="1074"/>
                          <a:pt x="1213" y="1064"/>
                        </a:cubicBezTo>
                        <a:cubicBezTo>
                          <a:pt x="1189" y="1057"/>
                          <a:pt x="1164" y="1051"/>
                          <a:pt x="1139" y="1044"/>
                        </a:cubicBezTo>
                        <a:cubicBezTo>
                          <a:pt x="1112" y="1079"/>
                          <a:pt x="1080" y="1111"/>
                          <a:pt x="1045" y="1139"/>
                        </a:cubicBezTo>
                        <a:cubicBezTo>
                          <a:pt x="1052" y="1164"/>
                          <a:pt x="1058" y="1188"/>
                          <a:pt x="1064" y="1212"/>
                        </a:cubicBezTo>
                        <a:cubicBezTo>
                          <a:pt x="1075" y="1253"/>
                          <a:pt x="1053" y="1296"/>
                          <a:pt x="1014" y="1312"/>
                        </a:cubicBezTo>
                        <a:cubicBezTo>
                          <a:pt x="900" y="1360"/>
                          <a:pt x="900" y="1360"/>
                          <a:pt x="900" y="1360"/>
                        </a:cubicBezTo>
                        <a:cubicBezTo>
                          <a:pt x="861" y="1376"/>
                          <a:pt x="815" y="1361"/>
                          <a:pt x="794" y="1325"/>
                        </a:cubicBezTo>
                        <a:cubicBezTo>
                          <a:pt x="781" y="1303"/>
                          <a:pt x="768" y="1281"/>
                          <a:pt x="755" y="1259"/>
                        </a:cubicBezTo>
                        <a:cubicBezTo>
                          <a:pt x="711" y="1264"/>
                          <a:pt x="666" y="1264"/>
                          <a:pt x="622" y="1259"/>
                        </a:cubicBezTo>
                        <a:cubicBezTo>
                          <a:pt x="609" y="1281"/>
                          <a:pt x="596" y="1303"/>
                          <a:pt x="583" y="1325"/>
                        </a:cubicBezTo>
                        <a:cubicBezTo>
                          <a:pt x="567" y="1351"/>
                          <a:pt x="539" y="1366"/>
                          <a:pt x="509" y="1366"/>
                        </a:cubicBezTo>
                        <a:close/>
                        <a:moveTo>
                          <a:pt x="403" y="1230"/>
                        </a:moveTo>
                        <a:cubicBezTo>
                          <a:pt x="507" y="1273"/>
                          <a:pt x="507" y="1273"/>
                          <a:pt x="507" y="1273"/>
                        </a:cubicBezTo>
                        <a:cubicBezTo>
                          <a:pt x="519" y="1252"/>
                          <a:pt x="532" y="1231"/>
                          <a:pt x="544" y="1210"/>
                        </a:cubicBezTo>
                        <a:cubicBezTo>
                          <a:pt x="562" y="1180"/>
                          <a:pt x="595" y="1163"/>
                          <a:pt x="629" y="1167"/>
                        </a:cubicBezTo>
                        <a:cubicBezTo>
                          <a:pt x="669" y="1172"/>
                          <a:pt x="708" y="1172"/>
                          <a:pt x="748" y="1167"/>
                        </a:cubicBezTo>
                        <a:cubicBezTo>
                          <a:pt x="782" y="1163"/>
                          <a:pt x="815" y="1180"/>
                          <a:pt x="833" y="1210"/>
                        </a:cubicBezTo>
                        <a:cubicBezTo>
                          <a:pt x="845" y="1231"/>
                          <a:pt x="857" y="1252"/>
                          <a:pt x="870" y="1273"/>
                        </a:cubicBezTo>
                        <a:cubicBezTo>
                          <a:pt x="974" y="1230"/>
                          <a:pt x="974" y="1230"/>
                          <a:pt x="974" y="1230"/>
                        </a:cubicBezTo>
                        <a:cubicBezTo>
                          <a:pt x="968" y="1206"/>
                          <a:pt x="962" y="1183"/>
                          <a:pt x="956" y="1159"/>
                        </a:cubicBezTo>
                        <a:cubicBezTo>
                          <a:pt x="947" y="1125"/>
                          <a:pt x="958" y="1090"/>
                          <a:pt x="986" y="1069"/>
                        </a:cubicBezTo>
                        <a:cubicBezTo>
                          <a:pt x="1017" y="1044"/>
                          <a:pt x="1045" y="1016"/>
                          <a:pt x="1070" y="985"/>
                        </a:cubicBezTo>
                        <a:cubicBezTo>
                          <a:pt x="1091" y="958"/>
                          <a:pt x="1126" y="946"/>
                          <a:pt x="1160" y="955"/>
                        </a:cubicBezTo>
                        <a:cubicBezTo>
                          <a:pt x="1183" y="961"/>
                          <a:pt x="1207" y="967"/>
                          <a:pt x="1230" y="973"/>
                        </a:cubicBezTo>
                        <a:cubicBezTo>
                          <a:pt x="1274" y="869"/>
                          <a:pt x="1274" y="869"/>
                          <a:pt x="1274" y="869"/>
                        </a:cubicBezTo>
                        <a:cubicBezTo>
                          <a:pt x="1253" y="856"/>
                          <a:pt x="1232" y="844"/>
                          <a:pt x="1211" y="832"/>
                        </a:cubicBezTo>
                        <a:cubicBezTo>
                          <a:pt x="1181" y="814"/>
                          <a:pt x="1164" y="781"/>
                          <a:pt x="1168" y="747"/>
                        </a:cubicBezTo>
                        <a:cubicBezTo>
                          <a:pt x="1173" y="707"/>
                          <a:pt x="1173" y="668"/>
                          <a:pt x="1168" y="628"/>
                        </a:cubicBezTo>
                        <a:cubicBezTo>
                          <a:pt x="1164" y="594"/>
                          <a:pt x="1181" y="561"/>
                          <a:pt x="1211" y="543"/>
                        </a:cubicBezTo>
                        <a:cubicBezTo>
                          <a:pt x="1232" y="531"/>
                          <a:pt x="1253" y="519"/>
                          <a:pt x="1274" y="506"/>
                        </a:cubicBezTo>
                        <a:cubicBezTo>
                          <a:pt x="1230" y="402"/>
                          <a:pt x="1230" y="402"/>
                          <a:pt x="1230" y="402"/>
                        </a:cubicBezTo>
                        <a:cubicBezTo>
                          <a:pt x="1207" y="408"/>
                          <a:pt x="1183" y="414"/>
                          <a:pt x="1160" y="420"/>
                        </a:cubicBezTo>
                        <a:cubicBezTo>
                          <a:pt x="1126" y="429"/>
                          <a:pt x="1091" y="418"/>
                          <a:pt x="1070" y="390"/>
                        </a:cubicBezTo>
                        <a:cubicBezTo>
                          <a:pt x="1045" y="359"/>
                          <a:pt x="1017" y="331"/>
                          <a:pt x="986" y="306"/>
                        </a:cubicBezTo>
                        <a:cubicBezTo>
                          <a:pt x="958" y="285"/>
                          <a:pt x="947" y="250"/>
                          <a:pt x="956" y="216"/>
                        </a:cubicBezTo>
                        <a:cubicBezTo>
                          <a:pt x="962" y="193"/>
                          <a:pt x="968" y="169"/>
                          <a:pt x="974" y="146"/>
                        </a:cubicBezTo>
                        <a:cubicBezTo>
                          <a:pt x="870" y="102"/>
                          <a:pt x="870" y="102"/>
                          <a:pt x="870" y="102"/>
                        </a:cubicBezTo>
                        <a:cubicBezTo>
                          <a:pt x="857" y="123"/>
                          <a:pt x="845" y="144"/>
                          <a:pt x="833" y="165"/>
                        </a:cubicBezTo>
                        <a:cubicBezTo>
                          <a:pt x="815" y="195"/>
                          <a:pt x="782" y="212"/>
                          <a:pt x="748" y="208"/>
                        </a:cubicBezTo>
                        <a:cubicBezTo>
                          <a:pt x="708" y="203"/>
                          <a:pt x="668" y="203"/>
                          <a:pt x="629" y="208"/>
                        </a:cubicBezTo>
                        <a:cubicBezTo>
                          <a:pt x="595" y="212"/>
                          <a:pt x="561" y="195"/>
                          <a:pt x="544" y="165"/>
                        </a:cubicBezTo>
                        <a:cubicBezTo>
                          <a:pt x="532" y="144"/>
                          <a:pt x="519" y="123"/>
                          <a:pt x="507" y="102"/>
                        </a:cubicBezTo>
                        <a:cubicBezTo>
                          <a:pt x="403" y="146"/>
                          <a:pt x="403" y="146"/>
                          <a:pt x="403" y="146"/>
                        </a:cubicBezTo>
                        <a:cubicBezTo>
                          <a:pt x="409" y="169"/>
                          <a:pt x="415" y="193"/>
                          <a:pt x="421" y="216"/>
                        </a:cubicBezTo>
                        <a:cubicBezTo>
                          <a:pt x="430" y="250"/>
                          <a:pt x="418" y="285"/>
                          <a:pt x="391" y="306"/>
                        </a:cubicBezTo>
                        <a:cubicBezTo>
                          <a:pt x="360" y="331"/>
                          <a:pt x="332" y="359"/>
                          <a:pt x="307" y="390"/>
                        </a:cubicBezTo>
                        <a:cubicBezTo>
                          <a:pt x="286" y="418"/>
                          <a:pt x="251" y="429"/>
                          <a:pt x="217" y="420"/>
                        </a:cubicBezTo>
                        <a:cubicBezTo>
                          <a:pt x="193" y="414"/>
                          <a:pt x="170" y="408"/>
                          <a:pt x="146" y="402"/>
                        </a:cubicBezTo>
                        <a:cubicBezTo>
                          <a:pt x="103" y="506"/>
                          <a:pt x="103" y="506"/>
                          <a:pt x="103" y="506"/>
                        </a:cubicBezTo>
                        <a:cubicBezTo>
                          <a:pt x="124" y="519"/>
                          <a:pt x="145" y="531"/>
                          <a:pt x="166" y="543"/>
                        </a:cubicBezTo>
                        <a:cubicBezTo>
                          <a:pt x="196" y="561"/>
                          <a:pt x="213" y="594"/>
                          <a:pt x="209" y="628"/>
                        </a:cubicBezTo>
                        <a:cubicBezTo>
                          <a:pt x="204" y="668"/>
                          <a:pt x="204" y="708"/>
                          <a:pt x="209" y="747"/>
                        </a:cubicBezTo>
                        <a:cubicBezTo>
                          <a:pt x="213" y="781"/>
                          <a:pt x="196" y="815"/>
                          <a:pt x="166" y="832"/>
                        </a:cubicBezTo>
                        <a:cubicBezTo>
                          <a:pt x="145" y="844"/>
                          <a:pt x="124" y="856"/>
                          <a:pt x="103" y="869"/>
                        </a:cubicBezTo>
                        <a:cubicBezTo>
                          <a:pt x="146" y="973"/>
                          <a:pt x="146" y="973"/>
                          <a:pt x="146" y="973"/>
                        </a:cubicBezTo>
                        <a:cubicBezTo>
                          <a:pt x="170" y="968"/>
                          <a:pt x="193" y="961"/>
                          <a:pt x="217" y="955"/>
                        </a:cubicBezTo>
                        <a:cubicBezTo>
                          <a:pt x="251" y="946"/>
                          <a:pt x="286" y="958"/>
                          <a:pt x="307" y="985"/>
                        </a:cubicBezTo>
                        <a:cubicBezTo>
                          <a:pt x="332" y="1016"/>
                          <a:pt x="360" y="1044"/>
                          <a:pt x="391" y="1069"/>
                        </a:cubicBezTo>
                        <a:cubicBezTo>
                          <a:pt x="418" y="1090"/>
                          <a:pt x="430" y="1125"/>
                          <a:pt x="421" y="1159"/>
                        </a:cubicBezTo>
                        <a:cubicBezTo>
                          <a:pt x="415" y="1183"/>
                          <a:pt x="409" y="1206"/>
                          <a:pt x="403" y="12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B236241F-E108-4E5A-A67A-2CCD5375A6E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62375" y="11879263"/>
                    <a:ext cx="2255837" cy="2120900"/>
                  </a:xfrm>
                  <a:custGeom>
                    <a:avLst/>
                    <a:gdLst>
                      <a:gd name="T0" fmla="*/ 354 w 709"/>
                      <a:gd name="T1" fmla="*/ 667 h 667"/>
                      <a:gd name="T2" fmla="*/ 235 w 709"/>
                      <a:gd name="T3" fmla="*/ 643 h 667"/>
                      <a:gd name="T4" fmla="*/ 66 w 709"/>
                      <a:gd name="T5" fmla="*/ 474 h 667"/>
                      <a:gd name="T6" fmla="*/ 235 w 709"/>
                      <a:gd name="T7" fmla="*/ 66 h 667"/>
                      <a:gd name="T8" fmla="*/ 643 w 709"/>
                      <a:gd name="T9" fmla="*/ 235 h 667"/>
                      <a:gd name="T10" fmla="*/ 643 w 709"/>
                      <a:gd name="T11" fmla="*/ 235 h 667"/>
                      <a:gd name="T12" fmla="*/ 474 w 709"/>
                      <a:gd name="T13" fmla="*/ 643 h 667"/>
                      <a:gd name="T14" fmla="*/ 354 w 709"/>
                      <a:gd name="T15" fmla="*/ 667 h 667"/>
                      <a:gd name="T16" fmla="*/ 354 w 709"/>
                      <a:gd name="T17" fmla="*/ 134 h 667"/>
                      <a:gd name="T18" fmla="*/ 270 w 709"/>
                      <a:gd name="T19" fmla="*/ 151 h 667"/>
                      <a:gd name="T20" fmla="*/ 150 w 709"/>
                      <a:gd name="T21" fmla="*/ 439 h 667"/>
                      <a:gd name="T22" fmla="*/ 270 w 709"/>
                      <a:gd name="T23" fmla="*/ 559 h 667"/>
                      <a:gd name="T24" fmla="*/ 439 w 709"/>
                      <a:gd name="T25" fmla="*/ 559 h 667"/>
                      <a:gd name="T26" fmla="*/ 558 w 709"/>
                      <a:gd name="T27" fmla="*/ 270 h 667"/>
                      <a:gd name="T28" fmla="*/ 354 w 709"/>
                      <a:gd name="T29" fmla="*/ 134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09" h="667">
                        <a:moveTo>
                          <a:pt x="354" y="667"/>
                        </a:moveTo>
                        <a:cubicBezTo>
                          <a:pt x="314" y="667"/>
                          <a:pt x="273" y="659"/>
                          <a:pt x="235" y="643"/>
                        </a:cubicBezTo>
                        <a:cubicBezTo>
                          <a:pt x="158" y="611"/>
                          <a:pt x="98" y="551"/>
                          <a:pt x="66" y="474"/>
                        </a:cubicBezTo>
                        <a:cubicBezTo>
                          <a:pt x="0" y="315"/>
                          <a:pt x="76" y="132"/>
                          <a:pt x="235" y="66"/>
                        </a:cubicBezTo>
                        <a:cubicBezTo>
                          <a:pt x="394" y="0"/>
                          <a:pt x="577" y="76"/>
                          <a:pt x="643" y="235"/>
                        </a:cubicBezTo>
                        <a:cubicBezTo>
                          <a:pt x="643" y="235"/>
                          <a:pt x="643" y="235"/>
                          <a:pt x="643" y="235"/>
                        </a:cubicBezTo>
                        <a:cubicBezTo>
                          <a:pt x="709" y="394"/>
                          <a:pt x="633" y="577"/>
                          <a:pt x="474" y="643"/>
                        </a:cubicBezTo>
                        <a:cubicBezTo>
                          <a:pt x="435" y="659"/>
                          <a:pt x="395" y="667"/>
                          <a:pt x="354" y="667"/>
                        </a:cubicBezTo>
                        <a:close/>
                        <a:moveTo>
                          <a:pt x="354" y="134"/>
                        </a:moveTo>
                        <a:cubicBezTo>
                          <a:pt x="326" y="134"/>
                          <a:pt x="297" y="139"/>
                          <a:pt x="270" y="151"/>
                        </a:cubicBezTo>
                        <a:cubicBezTo>
                          <a:pt x="157" y="197"/>
                          <a:pt x="104" y="327"/>
                          <a:pt x="150" y="439"/>
                        </a:cubicBezTo>
                        <a:cubicBezTo>
                          <a:pt x="173" y="494"/>
                          <a:pt x="215" y="536"/>
                          <a:pt x="270" y="559"/>
                        </a:cubicBezTo>
                        <a:cubicBezTo>
                          <a:pt x="324" y="581"/>
                          <a:pt x="384" y="581"/>
                          <a:pt x="439" y="559"/>
                        </a:cubicBezTo>
                        <a:cubicBezTo>
                          <a:pt x="551" y="512"/>
                          <a:pt x="605" y="383"/>
                          <a:pt x="558" y="270"/>
                        </a:cubicBezTo>
                        <a:cubicBezTo>
                          <a:pt x="523" y="185"/>
                          <a:pt x="441" y="134"/>
                          <a:pt x="354" y="1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5517E576-B23C-4D18-96FF-51733AC25D5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34075" y="8651875"/>
                    <a:ext cx="3311525" cy="3309938"/>
                  </a:xfrm>
                  <a:custGeom>
                    <a:avLst/>
                    <a:gdLst>
                      <a:gd name="T0" fmla="*/ 476 w 1041"/>
                      <a:gd name="T1" fmla="*/ 1041 h 1041"/>
                      <a:gd name="T2" fmla="*/ 397 w 1041"/>
                      <a:gd name="T3" fmla="*/ 930 h 1041"/>
                      <a:gd name="T4" fmla="*/ 279 w 1041"/>
                      <a:gd name="T5" fmla="*/ 927 h 1041"/>
                      <a:gd name="T6" fmla="*/ 121 w 1041"/>
                      <a:gd name="T7" fmla="*/ 857 h 1041"/>
                      <a:gd name="T8" fmla="*/ 143 w 1041"/>
                      <a:gd name="T9" fmla="*/ 723 h 1041"/>
                      <a:gd name="T10" fmla="*/ 62 w 1041"/>
                      <a:gd name="T11" fmla="*/ 637 h 1041"/>
                      <a:gd name="T12" fmla="*/ 0 w 1041"/>
                      <a:gd name="T13" fmla="*/ 476 h 1041"/>
                      <a:gd name="T14" fmla="*/ 111 w 1041"/>
                      <a:gd name="T15" fmla="*/ 397 h 1041"/>
                      <a:gd name="T16" fmla="*/ 114 w 1041"/>
                      <a:gd name="T17" fmla="*/ 279 h 1041"/>
                      <a:gd name="T18" fmla="*/ 184 w 1041"/>
                      <a:gd name="T19" fmla="*/ 121 h 1041"/>
                      <a:gd name="T20" fmla="*/ 318 w 1041"/>
                      <a:gd name="T21" fmla="*/ 143 h 1041"/>
                      <a:gd name="T22" fmla="*/ 404 w 1041"/>
                      <a:gd name="T23" fmla="*/ 62 h 1041"/>
                      <a:gd name="T24" fmla="*/ 565 w 1041"/>
                      <a:gd name="T25" fmla="*/ 0 h 1041"/>
                      <a:gd name="T26" fmla="*/ 644 w 1041"/>
                      <a:gd name="T27" fmla="*/ 110 h 1041"/>
                      <a:gd name="T28" fmla="*/ 762 w 1041"/>
                      <a:gd name="T29" fmla="*/ 114 h 1041"/>
                      <a:gd name="T30" fmla="*/ 920 w 1041"/>
                      <a:gd name="T31" fmla="*/ 184 h 1041"/>
                      <a:gd name="T32" fmla="*/ 898 w 1041"/>
                      <a:gd name="T33" fmla="*/ 318 h 1041"/>
                      <a:gd name="T34" fmla="*/ 979 w 1041"/>
                      <a:gd name="T35" fmla="*/ 404 h 1041"/>
                      <a:gd name="T36" fmla="*/ 1041 w 1041"/>
                      <a:gd name="T37" fmla="*/ 565 h 1041"/>
                      <a:gd name="T38" fmla="*/ 931 w 1041"/>
                      <a:gd name="T39" fmla="*/ 644 h 1041"/>
                      <a:gd name="T40" fmla="*/ 927 w 1041"/>
                      <a:gd name="T41" fmla="*/ 762 h 1041"/>
                      <a:gd name="T42" fmla="*/ 857 w 1041"/>
                      <a:gd name="T43" fmla="*/ 920 h 1041"/>
                      <a:gd name="T44" fmla="*/ 723 w 1041"/>
                      <a:gd name="T45" fmla="*/ 898 h 1041"/>
                      <a:gd name="T46" fmla="*/ 637 w 1041"/>
                      <a:gd name="T47" fmla="*/ 979 h 1041"/>
                      <a:gd name="T48" fmla="*/ 488 w 1041"/>
                      <a:gd name="T49" fmla="*/ 954 h 1041"/>
                      <a:gd name="T50" fmla="*/ 559 w 1041"/>
                      <a:gd name="T51" fmla="*/ 910 h 1041"/>
                      <a:gd name="T52" fmla="*/ 689 w 1041"/>
                      <a:gd name="T53" fmla="*/ 817 h 1041"/>
                      <a:gd name="T54" fmla="*/ 804 w 1041"/>
                      <a:gd name="T55" fmla="*/ 849 h 1041"/>
                      <a:gd name="T56" fmla="*/ 823 w 1041"/>
                      <a:gd name="T57" fmla="*/ 769 h 1041"/>
                      <a:gd name="T58" fmla="*/ 850 w 1041"/>
                      <a:gd name="T59" fmla="*/ 611 h 1041"/>
                      <a:gd name="T60" fmla="*/ 954 w 1041"/>
                      <a:gd name="T61" fmla="*/ 553 h 1041"/>
                      <a:gd name="T62" fmla="*/ 910 w 1041"/>
                      <a:gd name="T63" fmla="*/ 482 h 1041"/>
                      <a:gd name="T64" fmla="*/ 817 w 1041"/>
                      <a:gd name="T65" fmla="*/ 352 h 1041"/>
                      <a:gd name="T66" fmla="*/ 850 w 1041"/>
                      <a:gd name="T67" fmla="*/ 237 h 1041"/>
                      <a:gd name="T68" fmla="*/ 769 w 1041"/>
                      <a:gd name="T69" fmla="*/ 218 h 1041"/>
                      <a:gd name="T70" fmla="*/ 612 w 1041"/>
                      <a:gd name="T71" fmla="*/ 191 h 1041"/>
                      <a:gd name="T72" fmla="*/ 553 w 1041"/>
                      <a:gd name="T73" fmla="*/ 87 h 1041"/>
                      <a:gd name="T74" fmla="*/ 482 w 1041"/>
                      <a:gd name="T75" fmla="*/ 131 h 1041"/>
                      <a:gd name="T76" fmla="*/ 353 w 1041"/>
                      <a:gd name="T77" fmla="*/ 224 h 1041"/>
                      <a:gd name="T78" fmla="*/ 237 w 1041"/>
                      <a:gd name="T79" fmla="*/ 191 h 1041"/>
                      <a:gd name="T80" fmla="*/ 218 w 1041"/>
                      <a:gd name="T81" fmla="*/ 272 h 1041"/>
                      <a:gd name="T82" fmla="*/ 192 w 1041"/>
                      <a:gd name="T83" fmla="*/ 429 h 1041"/>
                      <a:gd name="T84" fmla="*/ 87 w 1041"/>
                      <a:gd name="T85" fmla="*/ 488 h 1041"/>
                      <a:gd name="T86" fmla="*/ 131 w 1041"/>
                      <a:gd name="T87" fmla="*/ 559 h 1041"/>
                      <a:gd name="T88" fmla="*/ 224 w 1041"/>
                      <a:gd name="T89" fmla="*/ 688 h 1041"/>
                      <a:gd name="T90" fmla="*/ 192 w 1041"/>
                      <a:gd name="T91" fmla="*/ 804 h 1041"/>
                      <a:gd name="T92" fmla="*/ 272 w 1041"/>
                      <a:gd name="T93" fmla="*/ 823 h 1041"/>
                      <a:gd name="T94" fmla="*/ 430 w 1041"/>
                      <a:gd name="T95" fmla="*/ 849 h 1041"/>
                      <a:gd name="T96" fmla="*/ 488 w 1041"/>
                      <a:gd name="T97" fmla="*/ 954 h 1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41" h="1041">
                        <a:moveTo>
                          <a:pt x="565" y="1041"/>
                        </a:moveTo>
                        <a:cubicBezTo>
                          <a:pt x="476" y="1041"/>
                          <a:pt x="476" y="1041"/>
                          <a:pt x="476" y="1041"/>
                        </a:cubicBezTo>
                        <a:cubicBezTo>
                          <a:pt x="440" y="1041"/>
                          <a:pt x="409" y="1014"/>
                          <a:pt x="404" y="979"/>
                        </a:cubicBezTo>
                        <a:cubicBezTo>
                          <a:pt x="402" y="963"/>
                          <a:pt x="399" y="947"/>
                          <a:pt x="397" y="930"/>
                        </a:cubicBezTo>
                        <a:cubicBezTo>
                          <a:pt x="370" y="922"/>
                          <a:pt x="343" y="911"/>
                          <a:pt x="318" y="898"/>
                        </a:cubicBezTo>
                        <a:cubicBezTo>
                          <a:pt x="305" y="907"/>
                          <a:pt x="292" y="917"/>
                          <a:pt x="279" y="927"/>
                        </a:cubicBezTo>
                        <a:cubicBezTo>
                          <a:pt x="250" y="948"/>
                          <a:pt x="210" y="945"/>
                          <a:pt x="184" y="920"/>
                        </a:cubicBezTo>
                        <a:cubicBezTo>
                          <a:pt x="121" y="857"/>
                          <a:pt x="121" y="857"/>
                          <a:pt x="121" y="857"/>
                        </a:cubicBezTo>
                        <a:cubicBezTo>
                          <a:pt x="96" y="831"/>
                          <a:pt x="93" y="791"/>
                          <a:pt x="114" y="762"/>
                        </a:cubicBezTo>
                        <a:cubicBezTo>
                          <a:pt x="124" y="749"/>
                          <a:pt x="133" y="736"/>
                          <a:pt x="143" y="723"/>
                        </a:cubicBezTo>
                        <a:cubicBezTo>
                          <a:pt x="130" y="698"/>
                          <a:pt x="119" y="671"/>
                          <a:pt x="111" y="644"/>
                        </a:cubicBezTo>
                        <a:cubicBezTo>
                          <a:pt x="94" y="642"/>
                          <a:pt x="78" y="639"/>
                          <a:pt x="62" y="637"/>
                        </a:cubicBezTo>
                        <a:cubicBezTo>
                          <a:pt x="27" y="632"/>
                          <a:pt x="0" y="601"/>
                          <a:pt x="0" y="565"/>
                        </a:cubicBezTo>
                        <a:cubicBezTo>
                          <a:pt x="0" y="476"/>
                          <a:pt x="0" y="476"/>
                          <a:pt x="0" y="476"/>
                        </a:cubicBezTo>
                        <a:cubicBezTo>
                          <a:pt x="0" y="440"/>
                          <a:pt x="27" y="409"/>
                          <a:pt x="62" y="404"/>
                        </a:cubicBezTo>
                        <a:cubicBezTo>
                          <a:pt x="78" y="401"/>
                          <a:pt x="94" y="399"/>
                          <a:pt x="111" y="397"/>
                        </a:cubicBezTo>
                        <a:cubicBezTo>
                          <a:pt x="119" y="369"/>
                          <a:pt x="130" y="343"/>
                          <a:pt x="143" y="318"/>
                        </a:cubicBezTo>
                        <a:cubicBezTo>
                          <a:pt x="133" y="305"/>
                          <a:pt x="124" y="291"/>
                          <a:pt x="114" y="279"/>
                        </a:cubicBezTo>
                        <a:cubicBezTo>
                          <a:pt x="93" y="250"/>
                          <a:pt x="96" y="209"/>
                          <a:pt x="121" y="184"/>
                        </a:cubicBezTo>
                        <a:cubicBezTo>
                          <a:pt x="184" y="121"/>
                          <a:pt x="184" y="121"/>
                          <a:pt x="184" y="121"/>
                        </a:cubicBezTo>
                        <a:cubicBezTo>
                          <a:pt x="210" y="96"/>
                          <a:pt x="250" y="92"/>
                          <a:pt x="279" y="114"/>
                        </a:cubicBezTo>
                        <a:cubicBezTo>
                          <a:pt x="292" y="123"/>
                          <a:pt x="305" y="133"/>
                          <a:pt x="318" y="143"/>
                        </a:cubicBezTo>
                        <a:cubicBezTo>
                          <a:pt x="343" y="129"/>
                          <a:pt x="370" y="118"/>
                          <a:pt x="397" y="110"/>
                        </a:cubicBezTo>
                        <a:cubicBezTo>
                          <a:pt x="399" y="94"/>
                          <a:pt x="402" y="78"/>
                          <a:pt x="404" y="62"/>
                        </a:cubicBezTo>
                        <a:cubicBezTo>
                          <a:pt x="409" y="27"/>
                          <a:pt x="440" y="0"/>
                          <a:pt x="476" y="0"/>
                        </a:cubicBezTo>
                        <a:cubicBezTo>
                          <a:pt x="565" y="0"/>
                          <a:pt x="565" y="0"/>
                          <a:pt x="565" y="0"/>
                        </a:cubicBezTo>
                        <a:cubicBezTo>
                          <a:pt x="601" y="0"/>
                          <a:pt x="632" y="27"/>
                          <a:pt x="637" y="62"/>
                        </a:cubicBezTo>
                        <a:cubicBezTo>
                          <a:pt x="640" y="78"/>
                          <a:pt x="642" y="94"/>
                          <a:pt x="644" y="110"/>
                        </a:cubicBezTo>
                        <a:cubicBezTo>
                          <a:pt x="672" y="118"/>
                          <a:pt x="698" y="129"/>
                          <a:pt x="723" y="143"/>
                        </a:cubicBezTo>
                        <a:cubicBezTo>
                          <a:pt x="736" y="133"/>
                          <a:pt x="750" y="123"/>
                          <a:pt x="762" y="114"/>
                        </a:cubicBezTo>
                        <a:cubicBezTo>
                          <a:pt x="791" y="92"/>
                          <a:pt x="832" y="96"/>
                          <a:pt x="857" y="121"/>
                        </a:cubicBezTo>
                        <a:cubicBezTo>
                          <a:pt x="920" y="184"/>
                          <a:pt x="920" y="184"/>
                          <a:pt x="920" y="184"/>
                        </a:cubicBezTo>
                        <a:cubicBezTo>
                          <a:pt x="945" y="209"/>
                          <a:pt x="949" y="250"/>
                          <a:pt x="927" y="278"/>
                        </a:cubicBezTo>
                        <a:cubicBezTo>
                          <a:pt x="918" y="291"/>
                          <a:pt x="908" y="305"/>
                          <a:pt x="898" y="318"/>
                        </a:cubicBezTo>
                        <a:cubicBezTo>
                          <a:pt x="912" y="343"/>
                          <a:pt x="923" y="369"/>
                          <a:pt x="931" y="397"/>
                        </a:cubicBezTo>
                        <a:cubicBezTo>
                          <a:pt x="947" y="399"/>
                          <a:pt x="963" y="401"/>
                          <a:pt x="979" y="404"/>
                        </a:cubicBezTo>
                        <a:cubicBezTo>
                          <a:pt x="1014" y="409"/>
                          <a:pt x="1041" y="440"/>
                          <a:pt x="1041" y="476"/>
                        </a:cubicBezTo>
                        <a:cubicBezTo>
                          <a:pt x="1041" y="565"/>
                          <a:pt x="1041" y="565"/>
                          <a:pt x="1041" y="565"/>
                        </a:cubicBezTo>
                        <a:cubicBezTo>
                          <a:pt x="1041" y="601"/>
                          <a:pt x="1014" y="632"/>
                          <a:pt x="979" y="637"/>
                        </a:cubicBezTo>
                        <a:cubicBezTo>
                          <a:pt x="963" y="639"/>
                          <a:pt x="947" y="642"/>
                          <a:pt x="931" y="644"/>
                        </a:cubicBezTo>
                        <a:cubicBezTo>
                          <a:pt x="923" y="671"/>
                          <a:pt x="911" y="698"/>
                          <a:pt x="898" y="723"/>
                        </a:cubicBezTo>
                        <a:cubicBezTo>
                          <a:pt x="908" y="736"/>
                          <a:pt x="918" y="749"/>
                          <a:pt x="927" y="762"/>
                        </a:cubicBezTo>
                        <a:cubicBezTo>
                          <a:pt x="949" y="791"/>
                          <a:pt x="945" y="831"/>
                          <a:pt x="920" y="857"/>
                        </a:cubicBezTo>
                        <a:cubicBezTo>
                          <a:pt x="857" y="920"/>
                          <a:pt x="857" y="920"/>
                          <a:pt x="857" y="920"/>
                        </a:cubicBezTo>
                        <a:cubicBezTo>
                          <a:pt x="832" y="945"/>
                          <a:pt x="791" y="948"/>
                          <a:pt x="762" y="927"/>
                        </a:cubicBezTo>
                        <a:cubicBezTo>
                          <a:pt x="750" y="917"/>
                          <a:pt x="736" y="907"/>
                          <a:pt x="723" y="898"/>
                        </a:cubicBezTo>
                        <a:cubicBezTo>
                          <a:pt x="698" y="911"/>
                          <a:pt x="672" y="922"/>
                          <a:pt x="644" y="930"/>
                        </a:cubicBezTo>
                        <a:cubicBezTo>
                          <a:pt x="642" y="947"/>
                          <a:pt x="640" y="963"/>
                          <a:pt x="637" y="979"/>
                        </a:cubicBezTo>
                        <a:cubicBezTo>
                          <a:pt x="632" y="1014"/>
                          <a:pt x="601" y="1041"/>
                          <a:pt x="565" y="1041"/>
                        </a:cubicBezTo>
                        <a:close/>
                        <a:moveTo>
                          <a:pt x="488" y="954"/>
                        </a:moveTo>
                        <a:cubicBezTo>
                          <a:pt x="553" y="954"/>
                          <a:pt x="553" y="954"/>
                          <a:pt x="553" y="954"/>
                        </a:cubicBezTo>
                        <a:cubicBezTo>
                          <a:pt x="555" y="939"/>
                          <a:pt x="557" y="924"/>
                          <a:pt x="559" y="910"/>
                        </a:cubicBezTo>
                        <a:cubicBezTo>
                          <a:pt x="563" y="881"/>
                          <a:pt x="583" y="857"/>
                          <a:pt x="612" y="849"/>
                        </a:cubicBezTo>
                        <a:cubicBezTo>
                          <a:pt x="639" y="842"/>
                          <a:pt x="665" y="831"/>
                          <a:pt x="689" y="817"/>
                        </a:cubicBezTo>
                        <a:cubicBezTo>
                          <a:pt x="714" y="803"/>
                          <a:pt x="746" y="805"/>
                          <a:pt x="769" y="823"/>
                        </a:cubicBezTo>
                        <a:cubicBezTo>
                          <a:pt x="781" y="832"/>
                          <a:pt x="793" y="841"/>
                          <a:pt x="804" y="849"/>
                        </a:cubicBezTo>
                        <a:cubicBezTo>
                          <a:pt x="850" y="804"/>
                          <a:pt x="850" y="804"/>
                          <a:pt x="850" y="804"/>
                        </a:cubicBezTo>
                        <a:cubicBezTo>
                          <a:pt x="841" y="792"/>
                          <a:pt x="832" y="780"/>
                          <a:pt x="823" y="769"/>
                        </a:cubicBezTo>
                        <a:cubicBezTo>
                          <a:pt x="805" y="745"/>
                          <a:pt x="803" y="714"/>
                          <a:pt x="817" y="688"/>
                        </a:cubicBezTo>
                        <a:cubicBezTo>
                          <a:pt x="831" y="664"/>
                          <a:pt x="842" y="638"/>
                          <a:pt x="850" y="611"/>
                        </a:cubicBezTo>
                        <a:cubicBezTo>
                          <a:pt x="857" y="583"/>
                          <a:pt x="881" y="562"/>
                          <a:pt x="910" y="559"/>
                        </a:cubicBezTo>
                        <a:cubicBezTo>
                          <a:pt x="925" y="557"/>
                          <a:pt x="940" y="555"/>
                          <a:pt x="954" y="553"/>
                        </a:cubicBezTo>
                        <a:cubicBezTo>
                          <a:pt x="954" y="488"/>
                          <a:pt x="954" y="488"/>
                          <a:pt x="954" y="488"/>
                        </a:cubicBezTo>
                        <a:cubicBezTo>
                          <a:pt x="940" y="486"/>
                          <a:pt x="925" y="484"/>
                          <a:pt x="910" y="482"/>
                        </a:cubicBezTo>
                        <a:cubicBezTo>
                          <a:pt x="881" y="478"/>
                          <a:pt x="857" y="458"/>
                          <a:pt x="850" y="429"/>
                        </a:cubicBezTo>
                        <a:cubicBezTo>
                          <a:pt x="842" y="402"/>
                          <a:pt x="831" y="376"/>
                          <a:pt x="817" y="352"/>
                        </a:cubicBezTo>
                        <a:cubicBezTo>
                          <a:pt x="803" y="327"/>
                          <a:pt x="805" y="295"/>
                          <a:pt x="823" y="272"/>
                        </a:cubicBezTo>
                        <a:cubicBezTo>
                          <a:pt x="832" y="260"/>
                          <a:pt x="841" y="248"/>
                          <a:pt x="850" y="237"/>
                        </a:cubicBezTo>
                        <a:cubicBezTo>
                          <a:pt x="804" y="191"/>
                          <a:pt x="804" y="191"/>
                          <a:pt x="804" y="191"/>
                        </a:cubicBezTo>
                        <a:cubicBezTo>
                          <a:pt x="793" y="200"/>
                          <a:pt x="781" y="209"/>
                          <a:pt x="769" y="218"/>
                        </a:cubicBezTo>
                        <a:cubicBezTo>
                          <a:pt x="746" y="236"/>
                          <a:pt x="714" y="238"/>
                          <a:pt x="689" y="224"/>
                        </a:cubicBezTo>
                        <a:cubicBezTo>
                          <a:pt x="665" y="210"/>
                          <a:pt x="639" y="199"/>
                          <a:pt x="612" y="191"/>
                        </a:cubicBezTo>
                        <a:cubicBezTo>
                          <a:pt x="583" y="184"/>
                          <a:pt x="563" y="160"/>
                          <a:pt x="559" y="131"/>
                        </a:cubicBezTo>
                        <a:cubicBezTo>
                          <a:pt x="557" y="116"/>
                          <a:pt x="555" y="101"/>
                          <a:pt x="553" y="87"/>
                        </a:cubicBezTo>
                        <a:cubicBezTo>
                          <a:pt x="488" y="87"/>
                          <a:pt x="488" y="87"/>
                          <a:pt x="488" y="87"/>
                        </a:cubicBezTo>
                        <a:cubicBezTo>
                          <a:pt x="486" y="101"/>
                          <a:pt x="484" y="116"/>
                          <a:pt x="482" y="131"/>
                        </a:cubicBezTo>
                        <a:cubicBezTo>
                          <a:pt x="479" y="160"/>
                          <a:pt x="458" y="184"/>
                          <a:pt x="430" y="191"/>
                        </a:cubicBezTo>
                        <a:cubicBezTo>
                          <a:pt x="403" y="199"/>
                          <a:pt x="377" y="210"/>
                          <a:pt x="353" y="224"/>
                        </a:cubicBezTo>
                        <a:cubicBezTo>
                          <a:pt x="327" y="238"/>
                          <a:pt x="296" y="236"/>
                          <a:pt x="272" y="218"/>
                        </a:cubicBezTo>
                        <a:cubicBezTo>
                          <a:pt x="261" y="209"/>
                          <a:pt x="249" y="200"/>
                          <a:pt x="237" y="191"/>
                        </a:cubicBezTo>
                        <a:cubicBezTo>
                          <a:pt x="192" y="237"/>
                          <a:pt x="192" y="237"/>
                          <a:pt x="192" y="237"/>
                        </a:cubicBezTo>
                        <a:cubicBezTo>
                          <a:pt x="200" y="248"/>
                          <a:pt x="209" y="260"/>
                          <a:pt x="218" y="272"/>
                        </a:cubicBezTo>
                        <a:cubicBezTo>
                          <a:pt x="236" y="295"/>
                          <a:pt x="238" y="327"/>
                          <a:pt x="224" y="352"/>
                        </a:cubicBezTo>
                        <a:cubicBezTo>
                          <a:pt x="210" y="376"/>
                          <a:pt x="199" y="402"/>
                          <a:pt x="192" y="429"/>
                        </a:cubicBezTo>
                        <a:cubicBezTo>
                          <a:pt x="184" y="458"/>
                          <a:pt x="160" y="478"/>
                          <a:pt x="131" y="482"/>
                        </a:cubicBezTo>
                        <a:cubicBezTo>
                          <a:pt x="117" y="484"/>
                          <a:pt x="102" y="486"/>
                          <a:pt x="87" y="488"/>
                        </a:cubicBezTo>
                        <a:cubicBezTo>
                          <a:pt x="87" y="553"/>
                          <a:pt x="87" y="553"/>
                          <a:pt x="87" y="553"/>
                        </a:cubicBezTo>
                        <a:cubicBezTo>
                          <a:pt x="102" y="555"/>
                          <a:pt x="117" y="557"/>
                          <a:pt x="131" y="559"/>
                        </a:cubicBezTo>
                        <a:cubicBezTo>
                          <a:pt x="160" y="562"/>
                          <a:pt x="184" y="583"/>
                          <a:pt x="192" y="611"/>
                        </a:cubicBezTo>
                        <a:cubicBezTo>
                          <a:pt x="199" y="638"/>
                          <a:pt x="210" y="664"/>
                          <a:pt x="224" y="688"/>
                        </a:cubicBezTo>
                        <a:cubicBezTo>
                          <a:pt x="238" y="714"/>
                          <a:pt x="236" y="745"/>
                          <a:pt x="218" y="769"/>
                        </a:cubicBezTo>
                        <a:cubicBezTo>
                          <a:pt x="209" y="780"/>
                          <a:pt x="200" y="792"/>
                          <a:pt x="192" y="804"/>
                        </a:cubicBezTo>
                        <a:cubicBezTo>
                          <a:pt x="237" y="849"/>
                          <a:pt x="237" y="849"/>
                          <a:pt x="237" y="849"/>
                        </a:cubicBezTo>
                        <a:cubicBezTo>
                          <a:pt x="249" y="841"/>
                          <a:pt x="261" y="832"/>
                          <a:pt x="272" y="823"/>
                        </a:cubicBezTo>
                        <a:cubicBezTo>
                          <a:pt x="296" y="805"/>
                          <a:pt x="327" y="803"/>
                          <a:pt x="353" y="817"/>
                        </a:cubicBezTo>
                        <a:cubicBezTo>
                          <a:pt x="377" y="831"/>
                          <a:pt x="403" y="842"/>
                          <a:pt x="430" y="849"/>
                        </a:cubicBezTo>
                        <a:cubicBezTo>
                          <a:pt x="458" y="857"/>
                          <a:pt x="479" y="881"/>
                          <a:pt x="482" y="910"/>
                        </a:cubicBezTo>
                        <a:cubicBezTo>
                          <a:pt x="484" y="924"/>
                          <a:pt x="486" y="939"/>
                          <a:pt x="488" y="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A481A547-63C7-452D-B73F-68F1941DB6E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000875" y="9717088"/>
                    <a:ext cx="1179512" cy="1179513"/>
                  </a:xfrm>
                  <a:custGeom>
                    <a:avLst/>
                    <a:gdLst>
                      <a:gd name="T0" fmla="*/ 186 w 371"/>
                      <a:gd name="T1" fmla="*/ 371 h 371"/>
                      <a:gd name="T2" fmla="*/ 0 w 371"/>
                      <a:gd name="T3" fmla="*/ 185 h 371"/>
                      <a:gd name="T4" fmla="*/ 186 w 371"/>
                      <a:gd name="T5" fmla="*/ 0 h 371"/>
                      <a:gd name="T6" fmla="*/ 371 w 371"/>
                      <a:gd name="T7" fmla="*/ 185 h 371"/>
                      <a:gd name="T8" fmla="*/ 186 w 371"/>
                      <a:gd name="T9" fmla="*/ 371 h 371"/>
                      <a:gd name="T10" fmla="*/ 186 w 371"/>
                      <a:gd name="T11" fmla="*/ 82 h 371"/>
                      <a:gd name="T12" fmla="*/ 83 w 371"/>
                      <a:gd name="T13" fmla="*/ 185 h 371"/>
                      <a:gd name="T14" fmla="*/ 186 w 371"/>
                      <a:gd name="T15" fmla="*/ 288 h 371"/>
                      <a:gd name="T16" fmla="*/ 289 w 371"/>
                      <a:gd name="T17" fmla="*/ 185 h 371"/>
                      <a:gd name="T18" fmla="*/ 186 w 371"/>
                      <a:gd name="T19" fmla="*/ 82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71" h="371">
                        <a:moveTo>
                          <a:pt x="186" y="371"/>
                        </a:moveTo>
                        <a:cubicBezTo>
                          <a:pt x="83" y="371"/>
                          <a:pt x="0" y="288"/>
                          <a:pt x="0" y="185"/>
                        </a:cubicBezTo>
                        <a:cubicBezTo>
                          <a:pt x="0" y="83"/>
                          <a:pt x="83" y="0"/>
                          <a:pt x="186" y="0"/>
                        </a:cubicBezTo>
                        <a:cubicBezTo>
                          <a:pt x="288" y="0"/>
                          <a:pt x="371" y="83"/>
                          <a:pt x="371" y="185"/>
                        </a:cubicBezTo>
                        <a:cubicBezTo>
                          <a:pt x="371" y="288"/>
                          <a:pt x="288" y="371"/>
                          <a:pt x="186" y="371"/>
                        </a:cubicBezTo>
                        <a:close/>
                        <a:moveTo>
                          <a:pt x="186" y="82"/>
                        </a:moveTo>
                        <a:cubicBezTo>
                          <a:pt x="129" y="82"/>
                          <a:pt x="83" y="128"/>
                          <a:pt x="83" y="185"/>
                        </a:cubicBezTo>
                        <a:cubicBezTo>
                          <a:pt x="83" y="242"/>
                          <a:pt x="129" y="288"/>
                          <a:pt x="186" y="288"/>
                        </a:cubicBezTo>
                        <a:cubicBezTo>
                          <a:pt x="243" y="288"/>
                          <a:pt x="289" y="242"/>
                          <a:pt x="289" y="185"/>
                        </a:cubicBezTo>
                        <a:cubicBezTo>
                          <a:pt x="289" y="128"/>
                          <a:pt x="243" y="82"/>
                          <a:pt x="186" y="8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1" name="TextBox 84">
                  <a:extLst>
                    <a:ext uri="{FF2B5EF4-FFF2-40B4-BE49-F238E27FC236}">
                      <a16:creationId xmlns:a16="http://schemas.microsoft.com/office/drawing/2014/main" id="{47618EEB-8652-412D-BEA3-9841B38770AC}"/>
                    </a:ext>
                  </a:extLst>
                </p:cNvPr>
                <p:cNvSpPr txBox="1"/>
                <p:nvPr/>
              </p:nvSpPr>
              <p:spPr>
                <a:xfrm>
                  <a:off x="390791" y="6078510"/>
                  <a:ext cx="1624094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en Sans" panose="020B0606030504020204"/>
                      <a:ea typeface="Noto Sans" panose="020B0502040504020204" pitchFamily="34"/>
                      <a:cs typeface="Noto Sans" panose="020B0502040504020204" pitchFamily="34"/>
                    </a:rPr>
                    <a:t>TEAM</a:t>
                  </a: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2822841" y="4660674"/>
                <a:ext cx="1624094" cy="1894890"/>
                <a:chOff x="2822841" y="4660674"/>
                <a:chExt cx="1624094" cy="1894890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96D426E-90F0-4A7F-9FB4-9AFA99319362}"/>
                    </a:ext>
                  </a:extLst>
                </p:cNvPr>
                <p:cNvGrpSpPr/>
                <p:nvPr/>
              </p:nvGrpSpPr>
              <p:grpSpPr>
                <a:xfrm>
                  <a:off x="3193158" y="4660674"/>
                  <a:ext cx="959346" cy="1170156"/>
                  <a:chOff x="7931851" y="2464731"/>
                  <a:chExt cx="1002842" cy="1223210"/>
                </a:xfrm>
              </p:grpSpPr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A1D3055B-21A9-456F-92D5-3AB79D533A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20806" y="2650831"/>
                    <a:ext cx="623981" cy="1037110"/>
                  </a:xfrm>
                  <a:custGeom>
                    <a:avLst/>
                    <a:gdLst>
                      <a:gd name="T0" fmla="*/ 674 w 750"/>
                      <a:gd name="T1" fmla="*/ 602 h 1237"/>
                      <a:gd name="T2" fmla="*/ 750 w 750"/>
                      <a:gd name="T3" fmla="*/ 376 h 1237"/>
                      <a:gd name="T4" fmla="*/ 638 w 750"/>
                      <a:gd name="T5" fmla="*/ 110 h 1237"/>
                      <a:gd name="T6" fmla="*/ 370 w 750"/>
                      <a:gd name="T7" fmla="*/ 2 h 1237"/>
                      <a:gd name="T8" fmla="*/ 110 w 750"/>
                      <a:gd name="T9" fmla="*/ 112 h 1237"/>
                      <a:gd name="T10" fmla="*/ 1 w 750"/>
                      <a:gd name="T11" fmla="*/ 373 h 1237"/>
                      <a:gd name="T12" fmla="*/ 77 w 750"/>
                      <a:gd name="T13" fmla="*/ 603 h 1237"/>
                      <a:gd name="T14" fmla="*/ 205 w 750"/>
                      <a:gd name="T15" fmla="*/ 976 h 1237"/>
                      <a:gd name="T16" fmla="*/ 205 w 750"/>
                      <a:gd name="T17" fmla="*/ 1120 h 1237"/>
                      <a:gd name="T18" fmla="*/ 321 w 750"/>
                      <a:gd name="T19" fmla="*/ 1237 h 1237"/>
                      <a:gd name="T20" fmla="*/ 430 w 750"/>
                      <a:gd name="T21" fmla="*/ 1237 h 1237"/>
                      <a:gd name="T22" fmla="*/ 546 w 750"/>
                      <a:gd name="T23" fmla="*/ 1120 h 1237"/>
                      <a:gd name="T24" fmla="*/ 546 w 750"/>
                      <a:gd name="T25" fmla="*/ 976 h 1237"/>
                      <a:gd name="T26" fmla="*/ 674 w 750"/>
                      <a:gd name="T27" fmla="*/ 602 h 1237"/>
                      <a:gd name="T28" fmla="*/ 116 w 750"/>
                      <a:gd name="T29" fmla="*/ 574 h 1237"/>
                      <a:gd name="T30" fmla="*/ 49 w 750"/>
                      <a:gd name="T31" fmla="*/ 373 h 1237"/>
                      <a:gd name="T32" fmla="*/ 371 w 750"/>
                      <a:gd name="T33" fmla="*/ 50 h 1237"/>
                      <a:gd name="T34" fmla="*/ 605 w 750"/>
                      <a:gd name="T35" fmla="*/ 144 h 1237"/>
                      <a:gd name="T36" fmla="*/ 702 w 750"/>
                      <a:gd name="T37" fmla="*/ 376 h 1237"/>
                      <a:gd name="T38" fmla="*/ 636 w 750"/>
                      <a:gd name="T39" fmla="*/ 573 h 1237"/>
                      <a:gd name="T40" fmla="*/ 498 w 750"/>
                      <a:gd name="T41" fmla="*/ 967 h 1237"/>
                      <a:gd name="T42" fmla="*/ 253 w 750"/>
                      <a:gd name="T43" fmla="*/ 967 h 1237"/>
                      <a:gd name="T44" fmla="*/ 116 w 750"/>
                      <a:gd name="T45" fmla="*/ 574 h 1237"/>
                      <a:gd name="T46" fmla="*/ 253 w 750"/>
                      <a:gd name="T47" fmla="*/ 1104 h 1237"/>
                      <a:gd name="T48" fmla="*/ 253 w 750"/>
                      <a:gd name="T49" fmla="*/ 1085 h 1237"/>
                      <a:gd name="T50" fmla="*/ 498 w 750"/>
                      <a:gd name="T51" fmla="*/ 1113 h 1237"/>
                      <a:gd name="T52" fmla="*/ 498 w 750"/>
                      <a:gd name="T53" fmla="*/ 1120 h 1237"/>
                      <a:gd name="T54" fmla="*/ 497 w 750"/>
                      <a:gd name="T55" fmla="*/ 1132 h 1237"/>
                      <a:gd name="T56" fmla="*/ 253 w 750"/>
                      <a:gd name="T57" fmla="*/ 1104 h 1237"/>
                      <a:gd name="T58" fmla="*/ 253 w 750"/>
                      <a:gd name="T59" fmla="*/ 1036 h 1237"/>
                      <a:gd name="T60" fmla="*/ 253 w 750"/>
                      <a:gd name="T61" fmla="*/ 1015 h 1237"/>
                      <a:gd name="T62" fmla="*/ 498 w 750"/>
                      <a:gd name="T63" fmla="*/ 1015 h 1237"/>
                      <a:gd name="T64" fmla="*/ 498 w 750"/>
                      <a:gd name="T65" fmla="*/ 1064 h 1237"/>
                      <a:gd name="T66" fmla="*/ 253 w 750"/>
                      <a:gd name="T67" fmla="*/ 1036 h 1237"/>
                      <a:gd name="T68" fmla="*/ 321 w 750"/>
                      <a:gd name="T69" fmla="*/ 1189 h 1237"/>
                      <a:gd name="T70" fmla="*/ 262 w 750"/>
                      <a:gd name="T71" fmla="*/ 1153 h 1237"/>
                      <a:gd name="T72" fmla="*/ 468 w 750"/>
                      <a:gd name="T73" fmla="*/ 1177 h 1237"/>
                      <a:gd name="T74" fmla="*/ 430 w 750"/>
                      <a:gd name="T75" fmla="*/ 1189 h 1237"/>
                      <a:gd name="T76" fmla="*/ 321 w 750"/>
                      <a:gd name="T77" fmla="*/ 1189 h 1237"/>
                      <a:gd name="T78" fmla="*/ 321 w 750"/>
                      <a:gd name="T79" fmla="*/ 1189 h 1237"/>
                      <a:gd name="T80" fmla="*/ 321 w 750"/>
                      <a:gd name="T81" fmla="*/ 1189 h 1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50" h="1237">
                        <a:moveTo>
                          <a:pt x="674" y="602"/>
                        </a:moveTo>
                        <a:cubicBezTo>
                          <a:pt x="724" y="537"/>
                          <a:pt x="750" y="459"/>
                          <a:pt x="750" y="376"/>
                        </a:cubicBezTo>
                        <a:cubicBezTo>
                          <a:pt x="750" y="275"/>
                          <a:pt x="710" y="180"/>
                          <a:pt x="638" y="110"/>
                        </a:cubicBezTo>
                        <a:cubicBezTo>
                          <a:pt x="566" y="39"/>
                          <a:pt x="471" y="0"/>
                          <a:pt x="370" y="2"/>
                        </a:cubicBezTo>
                        <a:cubicBezTo>
                          <a:pt x="272" y="3"/>
                          <a:pt x="180" y="42"/>
                          <a:pt x="110" y="112"/>
                        </a:cubicBezTo>
                        <a:cubicBezTo>
                          <a:pt x="41" y="182"/>
                          <a:pt x="2" y="275"/>
                          <a:pt x="1" y="373"/>
                        </a:cubicBezTo>
                        <a:cubicBezTo>
                          <a:pt x="0" y="457"/>
                          <a:pt x="27" y="536"/>
                          <a:pt x="77" y="603"/>
                        </a:cubicBezTo>
                        <a:cubicBezTo>
                          <a:pt x="160" y="711"/>
                          <a:pt x="205" y="843"/>
                          <a:pt x="205" y="976"/>
                        </a:cubicBezTo>
                        <a:cubicBezTo>
                          <a:pt x="205" y="1120"/>
                          <a:pt x="205" y="1120"/>
                          <a:pt x="205" y="1120"/>
                        </a:cubicBezTo>
                        <a:cubicBezTo>
                          <a:pt x="205" y="1185"/>
                          <a:pt x="257" y="1237"/>
                          <a:pt x="321" y="1237"/>
                        </a:cubicBezTo>
                        <a:cubicBezTo>
                          <a:pt x="430" y="1237"/>
                          <a:pt x="430" y="1237"/>
                          <a:pt x="430" y="1237"/>
                        </a:cubicBezTo>
                        <a:cubicBezTo>
                          <a:pt x="494" y="1237"/>
                          <a:pt x="546" y="1185"/>
                          <a:pt x="546" y="1120"/>
                        </a:cubicBezTo>
                        <a:cubicBezTo>
                          <a:pt x="546" y="976"/>
                          <a:pt x="546" y="976"/>
                          <a:pt x="546" y="976"/>
                        </a:cubicBezTo>
                        <a:cubicBezTo>
                          <a:pt x="546" y="842"/>
                          <a:pt x="590" y="713"/>
                          <a:pt x="674" y="602"/>
                        </a:cubicBezTo>
                        <a:close/>
                        <a:moveTo>
                          <a:pt x="116" y="574"/>
                        </a:moveTo>
                        <a:cubicBezTo>
                          <a:pt x="71" y="516"/>
                          <a:pt x="48" y="446"/>
                          <a:pt x="49" y="373"/>
                        </a:cubicBezTo>
                        <a:cubicBezTo>
                          <a:pt x="51" y="197"/>
                          <a:pt x="195" y="52"/>
                          <a:pt x="371" y="50"/>
                        </a:cubicBezTo>
                        <a:cubicBezTo>
                          <a:pt x="459" y="49"/>
                          <a:pt x="542" y="82"/>
                          <a:pt x="605" y="144"/>
                        </a:cubicBezTo>
                        <a:cubicBezTo>
                          <a:pt x="667" y="206"/>
                          <a:pt x="702" y="288"/>
                          <a:pt x="702" y="376"/>
                        </a:cubicBezTo>
                        <a:cubicBezTo>
                          <a:pt x="702" y="448"/>
                          <a:pt x="679" y="516"/>
                          <a:pt x="636" y="573"/>
                        </a:cubicBezTo>
                        <a:cubicBezTo>
                          <a:pt x="547" y="690"/>
                          <a:pt x="500" y="825"/>
                          <a:pt x="498" y="967"/>
                        </a:cubicBezTo>
                        <a:cubicBezTo>
                          <a:pt x="253" y="967"/>
                          <a:pt x="253" y="967"/>
                          <a:pt x="253" y="967"/>
                        </a:cubicBezTo>
                        <a:cubicBezTo>
                          <a:pt x="251" y="827"/>
                          <a:pt x="202" y="688"/>
                          <a:pt x="116" y="574"/>
                        </a:cubicBezTo>
                        <a:close/>
                        <a:moveTo>
                          <a:pt x="253" y="1104"/>
                        </a:moveTo>
                        <a:cubicBezTo>
                          <a:pt x="253" y="1085"/>
                          <a:pt x="253" y="1085"/>
                          <a:pt x="253" y="1085"/>
                        </a:cubicBezTo>
                        <a:cubicBezTo>
                          <a:pt x="498" y="1113"/>
                          <a:pt x="498" y="1113"/>
                          <a:pt x="498" y="1113"/>
                        </a:cubicBezTo>
                        <a:cubicBezTo>
                          <a:pt x="498" y="1120"/>
                          <a:pt x="498" y="1120"/>
                          <a:pt x="498" y="1120"/>
                        </a:cubicBezTo>
                        <a:cubicBezTo>
                          <a:pt x="498" y="1124"/>
                          <a:pt x="498" y="1128"/>
                          <a:pt x="497" y="1132"/>
                        </a:cubicBezTo>
                        <a:lnTo>
                          <a:pt x="253" y="1104"/>
                        </a:lnTo>
                        <a:close/>
                        <a:moveTo>
                          <a:pt x="253" y="1036"/>
                        </a:moveTo>
                        <a:cubicBezTo>
                          <a:pt x="253" y="1015"/>
                          <a:pt x="253" y="1015"/>
                          <a:pt x="253" y="1015"/>
                        </a:cubicBezTo>
                        <a:cubicBezTo>
                          <a:pt x="498" y="1015"/>
                          <a:pt x="498" y="1015"/>
                          <a:pt x="498" y="1015"/>
                        </a:cubicBezTo>
                        <a:cubicBezTo>
                          <a:pt x="498" y="1064"/>
                          <a:pt x="498" y="1064"/>
                          <a:pt x="498" y="1064"/>
                        </a:cubicBezTo>
                        <a:lnTo>
                          <a:pt x="253" y="1036"/>
                        </a:lnTo>
                        <a:close/>
                        <a:moveTo>
                          <a:pt x="321" y="1189"/>
                        </a:moveTo>
                        <a:cubicBezTo>
                          <a:pt x="296" y="1189"/>
                          <a:pt x="273" y="1174"/>
                          <a:pt x="262" y="1153"/>
                        </a:cubicBezTo>
                        <a:cubicBezTo>
                          <a:pt x="468" y="1177"/>
                          <a:pt x="468" y="1177"/>
                          <a:pt x="468" y="1177"/>
                        </a:cubicBezTo>
                        <a:cubicBezTo>
                          <a:pt x="457" y="1184"/>
                          <a:pt x="444" y="1189"/>
                          <a:pt x="430" y="1189"/>
                        </a:cubicBezTo>
                        <a:lnTo>
                          <a:pt x="321" y="1189"/>
                        </a:lnTo>
                        <a:close/>
                        <a:moveTo>
                          <a:pt x="321" y="1189"/>
                        </a:moveTo>
                        <a:cubicBezTo>
                          <a:pt x="321" y="1189"/>
                          <a:pt x="321" y="1189"/>
                          <a:pt x="321" y="1189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A7D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B1C77D41-A04A-4973-BC1B-6EA285FFCAD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3151" y="2944496"/>
                    <a:ext cx="44264" cy="75201"/>
                  </a:xfrm>
                  <a:custGeom>
                    <a:avLst/>
                    <a:gdLst>
                      <a:gd name="T0" fmla="*/ 51 w 53"/>
                      <a:gd name="T1" fmla="*/ 62 h 90"/>
                      <a:gd name="T2" fmla="*/ 48 w 53"/>
                      <a:gd name="T3" fmla="*/ 24 h 90"/>
                      <a:gd name="T4" fmla="*/ 25 w 53"/>
                      <a:gd name="T5" fmla="*/ 0 h 90"/>
                      <a:gd name="T6" fmla="*/ 0 w 53"/>
                      <a:gd name="T7" fmla="*/ 23 h 90"/>
                      <a:gd name="T8" fmla="*/ 4 w 53"/>
                      <a:gd name="T9" fmla="*/ 69 h 90"/>
                      <a:gd name="T10" fmla="*/ 27 w 53"/>
                      <a:gd name="T11" fmla="*/ 90 h 90"/>
                      <a:gd name="T12" fmla="*/ 31 w 53"/>
                      <a:gd name="T13" fmla="*/ 90 h 90"/>
                      <a:gd name="T14" fmla="*/ 51 w 53"/>
                      <a:gd name="T15" fmla="*/ 62 h 90"/>
                      <a:gd name="T16" fmla="*/ 51 w 53"/>
                      <a:gd name="T17" fmla="*/ 62 h 90"/>
                      <a:gd name="T18" fmla="*/ 51 w 53"/>
                      <a:gd name="T19" fmla="*/ 62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90">
                        <a:moveTo>
                          <a:pt x="51" y="62"/>
                        </a:moveTo>
                        <a:cubicBezTo>
                          <a:pt x="49" y="50"/>
                          <a:pt x="48" y="37"/>
                          <a:pt x="48" y="24"/>
                        </a:cubicBezTo>
                        <a:cubicBezTo>
                          <a:pt x="49" y="11"/>
                          <a:pt x="38" y="0"/>
                          <a:pt x="25" y="0"/>
                        </a:cubicBezTo>
                        <a:cubicBezTo>
                          <a:pt x="11" y="0"/>
                          <a:pt x="1" y="10"/>
                          <a:pt x="0" y="23"/>
                        </a:cubicBezTo>
                        <a:cubicBezTo>
                          <a:pt x="0" y="39"/>
                          <a:pt x="1" y="54"/>
                          <a:pt x="4" y="69"/>
                        </a:cubicBezTo>
                        <a:cubicBezTo>
                          <a:pt x="5" y="81"/>
                          <a:pt x="16" y="90"/>
                          <a:pt x="27" y="90"/>
                        </a:cubicBezTo>
                        <a:cubicBezTo>
                          <a:pt x="28" y="90"/>
                          <a:pt x="30" y="90"/>
                          <a:pt x="31" y="90"/>
                        </a:cubicBezTo>
                        <a:cubicBezTo>
                          <a:pt x="44" y="88"/>
                          <a:pt x="53" y="75"/>
                          <a:pt x="51" y="62"/>
                        </a:cubicBezTo>
                        <a:close/>
                        <a:moveTo>
                          <a:pt x="51" y="62"/>
                        </a:moveTo>
                        <a:cubicBezTo>
                          <a:pt x="51" y="62"/>
                          <a:pt x="51" y="62"/>
                          <a:pt x="51" y="62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F4F85FB6-B3F8-486C-8024-5D3465E563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15045" y="3044923"/>
                    <a:ext cx="160397" cy="257493"/>
                  </a:xfrm>
                  <a:custGeom>
                    <a:avLst/>
                    <a:gdLst>
                      <a:gd name="T0" fmla="*/ 166 w 193"/>
                      <a:gd name="T1" fmla="*/ 307 h 307"/>
                      <a:gd name="T2" fmla="*/ 174 w 193"/>
                      <a:gd name="T3" fmla="*/ 306 h 307"/>
                      <a:gd name="T4" fmla="*/ 189 w 193"/>
                      <a:gd name="T5" fmla="*/ 275 h 307"/>
                      <a:gd name="T6" fmla="*/ 71 w 193"/>
                      <a:gd name="T7" fmla="*/ 51 h 307"/>
                      <a:gd name="T8" fmla="*/ 49 w 193"/>
                      <a:gd name="T9" fmla="*/ 16 h 307"/>
                      <a:gd name="T10" fmla="*/ 16 w 193"/>
                      <a:gd name="T11" fmla="*/ 6 h 307"/>
                      <a:gd name="T12" fmla="*/ 6 w 193"/>
                      <a:gd name="T13" fmla="*/ 38 h 307"/>
                      <a:gd name="T14" fmla="*/ 33 w 193"/>
                      <a:gd name="T15" fmla="*/ 80 h 307"/>
                      <a:gd name="T16" fmla="*/ 143 w 193"/>
                      <a:gd name="T17" fmla="*/ 290 h 307"/>
                      <a:gd name="T18" fmla="*/ 166 w 193"/>
                      <a:gd name="T19" fmla="*/ 307 h 307"/>
                      <a:gd name="T20" fmla="*/ 166 w 193"/>
                      <a:gd name="T21" fmla="*/ 307 h 307"/>
                      <a:gd name="T22" fmla="*/ 166 w 193"/>
                      <a:gd name="T23" fmla="*/ 307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3" h="307">
                        <a:moveTo>
                          <a:pt x="166" y="307"/>
                        </a:moveTo>
                        <a:cubicBezTo>
                          <a:pt x="169" y="307"/>
                          <a:pt x="171" y="306"/>
                          <a:pt x="174" y="306"/>
                        </a:cubicBezTo>
                        <a:cubicBezTo>
                          <a:pt x="186" y="301"/>
                          <a:pt x="193" y="288"/>
                          <a:pt x="189" y="275"/>
                        </a:cubicBezTo>
                        <a:cubicBezTo>
                          <a:pt x="162" y="194"/>
                          <a:pt x="123" y="119"/>
                          <a:pt x="71" y="51"/>
                        </a:cubicBezTo>
                        <a:cubicBezTo>
                          <a:pt x="63" y="40"/>
                          <a:pt x="55" y="28"/>
                          <a:pt x="49" y="16"/>
                        </a:cubicBezTo>
                        <a:cubicBezTo>
                          <a:pt x="43" y="4"/>
                          <a:pt x="28" y="0"/>
                          <a:pt x="16" y="6"/>
                        </a:cubicBezTo>
                        <a:cubicBezTo>
                          <a:pt x="5" y="12"/>
                          <a:pt x="0" y="26"/>
                          <a:pt x="6" y="38"/>
                        </a:cubicBezTo>
                        <a:cubicBezTo>
                          <a:pt x="14" y="53"/>
                          <a:pt x="23" y="67"/>
                          <a:pt x="33" y="80"/>
                        </a:cubicBezTo>
                        <a:cubicBezTo>
                          <a:pt x="81" y="144"/>
                          <a:pt x="119" y="215"/>
                          <a:pt x="143" y="290"/>
                        </a:cubicBezTo>
                        <a:cubicBezTo>
                          <a:pt x="147" y="300"/>
                          <a:pt x="156" y="307"/>
                          <a:pt x="166" y="307"/>
                        </a:cubicBezTo>
                        <a:close/>
                        <a:moveTo>
                          <a:pt x="166" y="307"/>
                        </a:moveTo>
                        <a:cubicBezTo>
                          <a:pt x="166" y="307"/>
                          <a:pt x="166" y="307"/>
                          <a:pt x="166" y="307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00B9A38B-F932-4E94-8D57-B389F30F3AF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85816" y="3030644"/>
                    <a:ext cx="71870" cy="89004"/>
                  </a:xfrm>
                  <a:custGeom>
                    <a:avLst/>
                    <a:gdLst>
                      <a:gd name="T0" fmla="*/ 69 w 86"/>
                      <a:gd name="T1" fmla="*/ 5 h 106"/>
                      <a:gd name="T2" fmla="*/ 37 w 86"/>
                      <a:gd name="T3" fmla="*/ 18 h 106"/>
                      <a:gd name="T4" fmla="*/ 8 w 86"/>
                      <a:gd name="T5" fmla="*/ 68 h 106"/>
                      <a:gd name="T6" fmla="*/ 12 w 86"/>
                      <a:gd name="T7" fmla="*/ 102 h 106"/>
                      <a:gd name="T8" fmla="*/ 27 w 86"/>
                      <a:gd name="T9" fmla="*/ 106 h 106"/>
                      <a:gd name="T10" fmla="*/ 46 w 86"/>
                      <a:gd name="T11" fmla="*/ 97 h 106"/>
                      <a:gd name="T12" fmla="*/ 81 w 86"/>
                      <a:gd name="T13" fmla="*/ 37 h 106"/>
                      <a:gd name="T14" fmla="*/ 69 w 86"/>
                      <a:gd name="T15" fmla="*/ 5 h 106"/>
                      <a:gd name="T16" fmla="*/ 69 w 86"/>
                      <a:gd name="T17" fmla="*/ 5 h 106"/>
                      <a:gd name="T18" fmla="*/ 69 w 86"/>
                      <a:gd name="T19" fmla="*/ 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106">
                        <a:moveTo>
                          <a:pt x="69" y="5"/>
                        </a:moveTo>
                        <a:cubicBezTo>
                          <a:pt x="56" y="0"/>
                          <a:pt x="42" y="6"/>
                          <a:pt x="37" y="18"/>
                        </a:cubicBezTo>
                        <a:cubicBezTo>
                          <a:pt x="29" y="36"/>
                          <a:pt x="20" y="52"/>
                          <a:pt x="8" y="68"/>
                        </a:cubicBezTo>
                        <a:cubicBezTo>
                          <a:pt x="0" y="79"/>
                          <a:pt x="2" y="94"/>
                          <a:pt x="12" y="102"/>
                        </a:cubicBezTo>
                        <a:cubicBezTo>
                          <a:pt x="17" y="105"/>
                          <a:pt x="22" y="106"/>
                          <a:pt x="27" y="106"/>
                        </a:cubicBezTo>
                        <a:cubicBezTo>
                          <a:pt x="34" y="106"/>
                          <a:pt x="41" y="103"/>
                          <a:pt x="46" y="97"/>
                        </a:cubicBezTo>
                        <a:cubicBezTo>
                          <a:pt x="60" y="78"/>
                          <a:pt x="72" y="58"/>
                          <a:pt x="81" y="37"/>
                        </a:cubicBezTo>
                        <a:cubicBezTo>
                          <a:pt x="86" y="25"/>
                          <a:pt x="81" y="11"/>
                          <a:pt x="69" y="5"/>
                        </a:cubicBezTo>
                        <a:close/>
                        <a:moveTo>
                          <a:pt x="69" y="5"/>
                        </a:moveTo>
                        <a:cubicBezTo>
                          <a:pt x="69" y="5"/>
                          <a:pt x="69" y="5"/>
                          <a:pt x="69" y="5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C14CA64D-AC43-4DD6-BA6C-65A2B9CAC5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413044" y="2724603"/>
                    <a:ext cx="259397" cy="282719"/>
                  </a:xfrm>
                  <a:custGeom>
                    <a:avLst/>
                    <a:gdLst>
                      <a:gd name="T0" fmla="*/ 24 w 312"/>
                      <a:gd name="T1" fmla="*/ 48 h 337"/>
                      <a:gd name="T2" fmla="*/ 264 w 312"/>
                      <a:gd name="T3" fmla="*/ 288 h 337"/>
                      <a:gd name="T4" fmla="*/ 263 w 312"/>
                      <a:gd name="T5" fmla="*/ 311 h 337"/>
                      <a:gd name="T6" fmla="*/ 285 w 312"/>
                      <a:gd name="T7" fmla="*/ 337 h 337"/>
                      <a:gd name="T8" fmla="*/ 287 w 312"/>
                      <a:gd name="T9" fmla="*/ 337 h 337"/>
                      <a:gd name="T10" fmla="*/ 311 w 312"/>
                      <a:gd name="T11" fmla="*/ 315 h 337"/>
                      <a:gd name="T12" fmla="*/ 312 w 312"/>
                      <a:gd name="T13" fmla="*/ 288 h 337"/>
                      <a:gd name="T14" fmla="*/ 24 w 312"/>
                      <a:gd name="T15" fmla="*/ 0 h 337"/>
                      <a:gd name="T16" fmla="*/ 0 w 312"/>
                      <a:gd name="T17" fmla="*/ 24 h 337"/>
                      <a:gd name="T18" fmla="*/ 24 w 312"/>
                      <a:gd name="T19" fmla="*/ 48 h 337"/>
                      <a:gd name="T20" fmla="*/ 24 w 312"/>
                      <a:gd name="T21" fmla="*/ 48 h 337"/>
                      <a:gd name="T22" fmla="*/ 24 w 312"/>
                      <a:gd name="T23" fmla="*/ 48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2" h="337">
                        <a:moveTo>
                          <a:pt x="24" y="48"/>
                        </a:moveTo>
                        <a:cubicBezTo>
                          <a:pt x="157" y="48"/>
                          <a:pt x="264" y="156"/>
                          <a:pt x="264" y="288"/>
                        </a:cubicBezTo>
                        <a:cubicBezTo>
                          <a:pt x="264" y="296"/>
                          <a:pt x="264" y="303"/>
                          <a:pt x="263" y="311"/>
                        </a:cubicBezTo>
                        <a:cubicBezTo>
                          <a:pt x="262" y="324"/>
                          <a:pt x="272" y="336"/>
                          <a:pt x="285" y="337"/>
                        </a:cubicBezTo>
                        <a:cubicBezTo>
                          <a:pt x="286" y="337"/>
                          <a:pt x="287" y="337"/>
                          <a:pt x="287" y="337"/>
                        </a:cubicBezTo>
                        <a:cubicBezTo>
                          <a:pt x="300" y="337"/>
                          <a:pt x="310" y="328"/>
                          <a:pt x="311" y="315"/>
                        </a:cubicBezTo>
                        <a:cubicBezTo>
                          <a:pt x="312" y="306"/>
                          <a:pt x="312" y="297"/>
                          <a:pt x="312" y="288"/>
                        </a:cubicBezTo>
                        <a:cubicBezTo>
                          <a:pt x="312" y="129"/>
                          <a:pt x="183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7"/>
                          <a:pt x="11" y="48"/>
                          <a:pt x="24" y="48"/>
                        </a:cubicBezTo>
                        <a:close/>
                        <a:moveTo>
                          <a:pt x="24" y="48"/>
                        </a:moveTo>
                        <a:cubicBezTo>
                          <a:pt x="24" y="48"/>
                          <a:pt x="24" y="48"/>
                          <a:pt x="24" y="48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44CA1BB6-1CEA-4F33-932D-12A6CF4DE0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413044" y="2464731"/>
                    <a:ext cx="39980" cy="152306"/>
                  </a:xfrm>
                  <a:custGeom>
                    <a:avLst/>
                    <a:gdLst>
                      <a:gd name="T0" fmla="*/ 24 w 48"/>
                      <a:gd name="T1" fmla="*/ 182 h 182"/>
                      <a:gd name="T2" fmla="*/ 48 w 48"/>
                      <a:gd name="T3" fmla="*/ 158 h 182"/>
                      <a:gd name="T4" fmla="*/ 48 w 48"/>
                      <a:gd name="T5" fmla="*/ 24 h 182"/>
                      <a:gd name="T6" fmla="*/ 24 w 48"/>
                      <a:gd name="T7" fmla="*/ 0 h 182"/>
                      <a:gd name="T8" fmla="*/ 0 w 48"/>
                      <a:gd name="T9" fmla="*/ 24 h 182"/>
                      <a:gd name="T10" fmla="*/ 0 w 48"/>
                      <a:gd name="T11" fmla="*/ 158 h 182"/>
                      <a:gd name="T12" fmla="*/ 24 w 48"/>
                      <a:gd name="T13" fmla="*/ 182 h 182"/>
                      <a:gd name="T14" fmla="*/ 24 w 48"/>
                      <a:gd name="T15" fmla="*/ 182 h 182"/>
                      <a:gd name="T16" fmla="*/ 24 w 48"/>
                      <a:gd name="T17" fmla="*/ 182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8" h="182">
                        <a:moveTo>
                          <a:pt x="24" y="182"/>
                        </a:moveTo>
                        <a:cubicBezTo>
                          <a:pt x="38" y="182"/>
                          <a:pt x="48" y="172"/>
                          <a:pt x="48" y="158"/>
                        </a:cubicBezTo>
                        <a:cubicBezTo>
                          <a:pt x="48" y="24"/>
                          <a:pt x="48" y="24"/>
                          <a:pt x="48" y="24"/>
                        </a:cubicBezTo>
                        <a:cubicBezTo>
                          <a:pt x="48" y="11"/>
                          <a:pt x="38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58"/>
                          <a:pt x="0" y="158"/>
                          <a:pt x="0" y="158"/>
                        </a:cubicBezTo>
                        <a:cubicBezTo>
                          <a:pt x="0" y="172"/>
                          <a:pt x="11" y="182"/>
                          <a:pt x="24" y="182"/>
                        </a:cubicBezTo>
                        <a:close/>
                        <a:moveTo>
                          <a:pt x="24" y="182"/>
                        </a:moveTo>
                        <a:cubicBezTo>
                          <a:pt x="24" y="182"/>
                          <a:pt x="24" y="182"/>
                          <a:pt x="24" y="182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42D3BA46-C851-4EDF-A8D2-45CF7B0CBBF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69830" y="2526606"/>
                    <a:ext cx="101379" cy="140883"/>
                  </a:xfrm>
                  <a:custGeom>
                    <a:avLst/>
                    <a:gdLst>
                      <a:gd name="T0" fmla="*/ 74 w 122"/>
                      <a:gd name="T1" fmla="*/ 156 h 168"/>
                      <a:gd name="T2" fmla="*/ 94 w 122"/>
                      <a:gd name="T3" fmla="*/ 168 h 168"/>
                      <a:gd name="T4" fmla="*/ 106 w 122"/>
                      <a:gd name="T5" fmla="*/ 165 h 168"/>
                      <a:gd name="T6" fmla="*/ 115 w 122"/>
                      <a:gd name="T7" fmla="*/ 132 h 168"/>
                      <a:gd name="T8" fmla="*/ 48 w 122"/>
                      <a:gd name="T9" fmla="*/ 15 h 168"/>
                      <a:gd name="T10" fmla="*/ 15 w 122"/>
                      <a:gd name="T11" fmla="*/ 7 h 168"/>
                      <a:gd name="T12" fmla="*/ 6 w 122"/>
                      <a:gd name="T13" fmla="*/ 39 h 168"/>
                      <a:gd name="T14" fmla="*/ 74 w 122"/>
                      <a:gd name="T15" fmla="*/ 156 h 168"/>
                      <a:gd name="T16" fmla="*/ 74 w 122"/>
                      <a:gd name="T17" fmla="*/ 156 h 168"/>
                      <a:gd name="T18" fmla="*/ 74 w 122"/>
                      <a:gd name="T19" fmla="*/ 156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2" h="168">
                        <a:moveTo>
                          <a:pt x="74" y="156"/>
                        </a:moveTo>
                        <a:cubicBezTo>
                          <a:pt x="78" y="164"/>
                          <a:pt x="86" y="168"/>
                          <a:pt x="94" y="168"/>
                        </a:cubicBezTo>
                        <a:cubicBezTo>
                          <a:pt x="98" y="168"/>
                          <a:pt x="103" y="167"/>
                          <a:pt x="106" y="165"/>
                        </a:cubicBezTo>
                        <a:cubicBezTo>
                          <a:pt x="118" y="158"/>
                          <a:pt x="122" y="143"/>
                          <a:pt x="115" y="132"/>
                        </a:cubicBezTo>
                        <a:cubicBezTo>
                          <a:pt x="48" y="15"/>
                          <a:pt x="48" y="15"/>
                          <a:pt x="48" y="15"/>
                        </a:cubicBezTo>
                        <a:cubicBezTo>
                          <a:pt x="41" y="4"/>
                          <a:pt x="27" y="0"/>
                          <a:pt x="15" y="7"/>
                        </a:cubicBezTo>
                        <a:cubicBezTo>
                          <a:pt x="4" y="13"/>
                          <a:pt x="0" y="28"/>
                          <a:pt x="6" y="39"/>
                        </a:cubicBezTo>
                        <a:lnTo>
                          <a:pt x="74" y="156"/>
                        </a:lnTo>
                        <a:close/>
                        <a:moveTo>
                          <a:pt x="74" y="156"/>
                        </a:moveTo>
                        <a:cubicBezTo>
                          <a:pt x="74" y="156"/>
                          <a:pt x="74" y="156"/>
                          <a:pt x="74" y="156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448384A2-35C8-4E17-958E-9B2221E2279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30507" y="3132975"/>
                    <a:ext cx="142311" cy="99951"/>
                  </a:xfrm>
                  <a:custGeom>
                    <a:avLst/>
                    <a:gdLst>
                      <a:gd name="T0" fmla="*/ 155 w 171"/>
                      <a:gd name="T1" fmla="*/ 74 h 119"/>
                      <a:gd name="T2" fmla="*/ 39 w 171"/>
                      <a:gd name="T3" fmla="*/ 7 h 119"/>
                      <a:gd name="T4" fmla="*/ 6 w 171"/>
                      <a:gd name="T5" fmla="*/ 15 h 119"/>
                      <a:gd name="T6" fmla="*/ 15 w 171"/>
                      <a:gd name="T7" fmla="*/ 48 h 119"/>
                      <a:gd name="T8" fmla="*/ 131 w 171"/>
                      <a:gd name="T9" fmla="*/ 115 h 119"/>
                      <a:gd name="T10" fmla="*/ 143 w 171"/>
                      <a:gd name="T11" fmla="*/ 119 h 119"/>
                      <a:gd name="T12" fmla="*/ 164 w 171"/>
                      <a:gd name="T13" fmla="*/ 107 h 119"/>
                      <a:gd name="T14" fmla="*/ 155 w 171"/>
                      <a:gd name="T15" fmla="*/ 74 h 119"/>
                      <a:gd name="T16" fmla="*/ 155 w 171"/>
                      <a:gd name="T17" fmla="*/ 74 h 119"/>
                      <a:gd name="T18" fmla="*/ 155 w 171"/>
                      <a:gd name="T19" fmla="*/ 74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1" h="119">
                        <a:moveTo>
                          <a:pt x="155" y="74"/>
                        </a:move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27" y="0"/>
                          <a:pt x="13" y="4"/>
                          <a:pt x="6" y="15"/>
                        </a:cubicBezTo>
                        <a:cubicBezTo>
                          <a:pt x="0" y="27"/>
                          <a:pt x="3" y="42"/>
                          <a:pt x="15" y="48"/>
                        </a:cubicBezTo>
                        <a:cubicBezTo>
                          <a:pt x="131" y="115"/>
                          <a:pt x="131" y="115"/>
                          <a:pt x="131" y="115"/>
                        </a:cubicBezTo>
                        <a:cubicBezTo>
                          <a:pt x="135" y="118"/>
                          <a:pt x="139" y="119"/>
                          <a:pt x="143" y="119"/>
                        </a:cubicBezTo>
                        <a:cubicBezTo>
                          <a:pt x="152" y="119"/>
                          <a:pt x="160" y="114"/>
                          <a:pt x="164" y="107"/>
                        </a:cubicBezTo>
                        <a:cubicBezTo>
                          <a:pt x="171" y="95"/>
                          <a:pt x="167" y="80"/>
                          <a:pt x="155" y="74"/>
                        </a:cubicBezTo>
                        <a:close/>
                        <a:moveTo>
                          <a:pt x="155" y="74"/>
                        </a:moveTo>
                        <a:cubicBezTo>
                          <a:pt x="155" y="74"/>
                          <a:pt x="155" y="74"/>
                          <a:pt x="155" y="74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91977A44-EA8B-4B92-A343-98D15D16220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93726" y="2704613"/>
                    <a:ext cx="142311" cy="98999"/>
                  </a:xfrm>
                  <a:custGeom>
                    <a:avLst/>
                    <a:gdLst>
                      <a:gd name="T0" fmla="*/ 15 w 171"/>
                      <a:gd name="T1" fmla="*/ 48 h 118"/>
                      <a:gd name="T2" fmla="*/ 132 w 171"/>
                      <a:gd name="T3" fmla="*/ 115 h 118"/>
                      <a:gd name="T4" fmla="*/ 144 w 171"/>
                      <a:gd name="T5" fmla="*/ 118 h 118"/>
                      <a:gd name="T6" fmla="*/ 165 w 171"/>
                      <a:gd name="T7" fmla="*/ 106 h 118"/>
                      <a:gd name="T8" fmla="*/ 156 w 171"/>
                      <a:gd name="T9" fmla="*/ 74 h 118"/>
                      <a:gd name="T10" fmla="*/ 39 w 171"/>
                      <a:gd name="T11" fmla="*/ 6 h 118"/>
                      <a:gd name="T12" fmla="*/ 7 w 171"/>
                      <a:gd name="T13" fmla="*/ 15 h 118"/>
                      <a:gd name="T14" fmla="*/ 15 w 171"/>
                      <a:gd name="T15" fmla="*/ 48 h 118"/>
                      <a:gd name="T16" fmla="*/ 15 w 171"/>
                      <a:gd name="T17" fmla="*/ 48 h 118"/>
                      <a:gd name="T18" fmla="*/ 15 w 171"/>
                      <a:gd name="T19" fmla="*/ 48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1" h="118">
                        <a:moveTo>
                          <a:pt x="15" y="48"/>
                        </a:moveTo>
                        <a:cubicBezTo>
                          <a:pt x="132" y="115"/>
                          <a:pt x="132" y="115"/>
                          <a:pt x="132" y="115"/>
                        </a:cubicBezTo>
                        <a:cubicBezTo>
                          <a:pt x="136" y="117"/>
                          <a:pt x="140" y="118"/>
                          <a:pt x="144" y="118"/>
                        </a:cubicBezTo>
                        <a:cubicBezTo>
                          <a:pt x="152" y="118"/>
                          <a:pt x="160" y="114"/>
                          <a:pt x="165" y="106"/>
                        </a:cubicBezTo>
                        <a:cubicBezTo>
                          <a:pt x="171" y="95"/>
                          <a:pt x="167" y="80"/>
                          <a:pt x="156" y="74"/>
                        </a:cubicBez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28" y="0"/>
                          <a:pt x="13" y="4"/>
                          <a:pt x="7" y="15"/>
                        </a:cubicBezTo>
                        <a:cubicBezTo>
                          <a:pt x="0" y="27"/>
                          <a:pt x="4" y="41"/>
                          <a:pt x="15" y="48"/>
                        </a:cubicBezTo>
                        <a:close/>
                        <a:moveTo>
                          <a:pt x="15" y="48"/>
                        </a:moveTo>
                        <a:cubicBezTo>
                          <a:pt x="15" y="48"/>
                          <a:pt x="15" y="48"/>
                          <a:pt x="15" y="48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36F2FE51-267D-4BB0-9772-615CBB79CF9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82387" y="2949255"/>
                    <a:ext cx="152306" cy="40457"/>
                  </a:xfrm>
                  <a:custGeom>
                    <a:avLst/>
                    <a:gdLst>
                      <a:gd name="T0" fmla="*/ 159 w 183"/>
                      <a:gd name="T1" fmla="*/ 0 h 48"/>
                      <a:gd name="T2" fmla="*/ 24 w 183"/>
                      <a:gd name="T3" fmla="*/ 0 h 48"/>
                      <a:gd name="T4" fmla="*/ 0 w 183"/>
                      <a:gd name="T5" fmla="*/ 24 h 48"/>
                      <a:gd name="T6" fmla="*/ 24 w 183"/>
                      <a:gd name="T7" fmla="*/ 48 h 48"/>
                      <a:gd name="T8" fmla="*/ 159 w 183"/>
                      <a:gd name="T9" fmla="*/ 48 h 48"/>
                      <a:gd name="T10" fmla="*/ 183 w 183"/>
                      <a:gd name="T11" fmla="*/ 24 h 48"/>
                      <a:gd name="T12" fmla="*/ 159 w 183"/>
                      <a:gd name="T13" fmla="*/ 0 h 48"/>
                      <a:gd name="T14" fmla="*/ 159 w 183"/>
                      <a:gd name="T15" fmla="*/ 0 h 48"/>
                      <a:gd name="T16" fmla="*/ 159 w 183"/>
                      <a:gd name="T17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83" h="48">
                        <a:moveTo>
                          <a:pt x="159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8"/>
                          <a:pt x="24" y="48"/>
                        </a:cubicBezTo>
                        <a:cubicBezTo>
                          <a:pt x="159" y="48"/>
                          <a:pt x="159" y="48"/>
                          <a:pt x="159" y="48"/>
                        </a:cubicBezTo>
                        <a:cubicBezTo>
                          <a:pt x="172" y="48"/>
                          <a:pt x="183" y="38"/>
                          <a:pt x="183" y="24"/>
                        </a:cubicBezTo>
                        <a:cubicBezTo>
                          <a:pt x="183" y="11"/>
                          <a:pt x="172" y="0"/>
                          <a:pt x="159" y="0"/>
                        </a:cubicBezTo>
                        <a:close/>
                        <a:moveTo>
                          <a:pt x="159" y="0"/>
                        </a:moveTo>
                        <a:cubicBezTo>
                          <a:pt x="159" y="0"/>
                          <a:pt x="159" y="0"/>
                          <a:pt x="159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6F42967-3FAD-401A-AC4E-9CBB99B6A48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31851" y="2949255"/>
                    <a:ext cx="151355" cy="40457"/>
                  </a:xfrm>
                  <a:custGeom>
                    <a:avLst/>
                    <a:gdLst>
                      <a:gd name="T0" fmla="*/ 182 w 182"/>
                      <a:gd name="T1" fmla="*/ 24 h 48"/>
                      <a:gd name="T2" fmla="*/ 158 w 182"/>
                      <a:gd name="T3" fmla="*/ 0 h 48"/>
                      <a:gd name="T4" fmla="*/ 24 w 182"/>
                      <a:gd name="T5" fmla="*/ 0 h 48"/>
                      <a:gd name="T6" fmla="*/ 0 w 182"/>
                      <a:gd name="T7" fmla="*/ 24 h 48"/>
                      <a:gd name="T8" fmla="*/ 24 w 182"/>
                      <a:gd name="T9" fmla="*/ 48 h 48"/>
                      <a:gd name="T10" fmla="*/ 158 w 182"/>
                      <a:gd name="T11" fmla="*/ 48 h 48"/>
                      <a:gd name="T12" fmla="*/ 182 w 182"/>
                      <a:gd name="T13" fmla="*/ 24 h 48"/>
                      <a:gd name="T14" fmla="*/ 182 w 182"/>
                      <a:gd name="T15" fmla="*/ 24 h 48"/>
                      <a:gd name="T16" fmla="*/ 182 w 182"/>
                      <a:gd name="T1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82" h="48">
                        <a:moveTo>
                          <a:pt x="182" y="24"/>
                        </a:moveTo>
                        <a:cubicBezTo>
                          <a:pt x="182" y="11"/>
                          <a:pt x="172" y="0"/>
                          <a:pt x="158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8"/>
                          <a:pt x="24" y="48"/>
                        </a:cubicBezTo>
                        <a:cubicBezTo>
                          <a:pt x="158" y="48"/>
                          <a:pt x="158" y="48"/>
                          <a:pt x="158" y="48"/>
                        </a:cubicBezTo>
                        <a:cubicBezTo>
                          <a:pt x="172" y="48"/>
                          <a:pt x="182" y="38"/>
                          <a:pt x="182" y="24"/>
                        </a:cubicBezTo>
                        <a:close/>
                        <a:moveTo>
                          <a:pt x="182" y="24"/>
                        </a:moveTo>
                        <a:cubicBezTo>
                          <a:pt x="182" y="24"/>
                          <a:pt x="182" y="24"/>
                          <a:pt x="182" y="24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4B9AEB0F-22A7-48A3-8B45-76CF9567399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30507" y="2704613"/>
                    <a:ext cx="142311" cy="98999"/>
                  </a:xfrm>
                  <a:custGeom>
                    <a:avLst/>
                    <a:gdLst>
                      <a:gd name="T0" fmla="*/ 27 w 171"/>
                      <a:gd name="T1" fmla="*/ 118 h 118"/>
                      <a:gd name="T2" fmla="*/ 39 w 171"/>
                      <a:gd name="T3" fmla="*/ 115 h 118"/>
                      <a:gd name="T4" fmla="*/ 155 w 171"/>
                      <a:gd name="T5" fmla="*/ 48 h 118"/>
                      <a:gd name="T6" fmla="*/ 164 w 171"/>
                      <a:gd name="T7" fmla="*/ 15 h 118"/>
                      <a:gd name="T8" fmla="*/ 131 w 171"/>
                      <a:gd name="T9" fmla="*/ 6 h 118"/>
                      <a:gd name="T10" fmla="*/ 15 w 171"/>
                      <a:gd name="T11" fmla="*/ 74 h 118"/>
                      <a:gd name="T12" fmla="*/ 6 w 171"/>
                      <a:gd name="T13" fmla="*/ 106 h 118"/>
                      <a:gd name="T14" fmla="*/ 27 w 171"/>
                      <a:gd name="T15" fmla="*/ 118 h 118"/>
                      <a:gd name="T16" fmla="*/ 27 w 171"/>
                      <a:gd name="T17" fmla="*/ 118 h 118"/>
                      <a:gd name="T18" fmla="*/ 27 w 171"/>
                      <a:gd name="T19" fmla="*/ 118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1" h="118">
                        <a:moveTo>
                          <a:pt x="27" y="118"/>
                        </a:moveTo>
                        <a:cubicBezTo>
                          <a:pt x="31" y="118"/>
                          <a:pt x="35" y="117"/>
                          <a:pt x="39" y="115"/>
                        </a:cubicBezTo>
                        <a:cubicBezTo>
                          <a:pt x="155" y="48"/>
                          <a:pt x="155" y="48"/>
                          <a:pt x="155" y="48"/>
                        </a:cubicBezTo>
                        <a:cubicBezTo>
                          <a:pt x="167" y="41"/>
                          <a:pt x="171" y="27"/>
                          <a:pt x="164" y="15"/>
                        </a:cubicBezTo>
                        <a:cubicBezTo>
                          <a:pt x="157" y="4"/>
                          <a:pt x="143" y="0"/>
                          <a:pt x="131" y="6"/>
                        </a:cubicBezTo>
                        <a:cubicBezTo>
                          <a:pt x="15" y="74"/>
                          <a:pt x="15" y="74"/>
                          <a:pt x="15" y="74"/>
                        </a:cubicBezTo>
                        <a:cubicBezTo>
                          <a:pt x="3" y="80"/>
                          <a:pt x="0" y="95"/>
                          <a:pt x="6" y="106"/>
                        </a:cubicBezTo>
                        <a:cubicBezTo>
                          <a:pt x="11" y="114"/>
                          <a:pt x="19" y="118"/>
                          <a:pt x="27" y="118"/>
                        </a:cubicBezTo>
                        <a:close/>
                        <a:moveTo>
                          <a:pt x="27" y="118"/>
                        </a:moveTo>
                        <a:cubicBezTo>
                          <a:pt x="27" y="118"/>
                          <a:pt x="27" y="118"/>
                          <a:pt x="27" y="118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A022BEBA-F7A5-4041-AF9C-E1FAC1A2FC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93726" y="3132975"/>
                    <a:ext cx="142311" cy="99951"/>
                  </a:xfrm>
                  <a:custGeom>
                    <a:avLst/>
                    <a:gdLst>
                      <a:gd name="T0" fmla="*/ 132 w 171"/>
                      <a:gd name="T1" fmla="*/ 7 h 119"/>
                      <a:gd name="T2" fmla="*/ 15 w 171"/>
                      <a:gd name="T3" fmla="*/ 74 h 119"/>
                      <a:gd name="T4" fmla="*/ 7 w 171"/>
                      <a:gd name="T5" fmla="*/ 107 h 119"/>
                      <a:gd name="T6" fmla="*/ 28 w 171"/>
                      <a:gd name="T7" fmla="*/ 119 h 119"/>
                      <a:gd name="T8" fmla="*/ 39 w 171"/>
                      <a:gd name="T9" fmla="*/ 115 h 119"/>
                      <a:gd name="T10" fmla="*/ 156 w 171"/>
                      <a:gd name="T11" fmla="*/ 48 h 119"/>
                      <a:gd name="T12" fmla="*/ 165 w 171"/>
                      <a:gd name="T13" fmla="*/ 15 h 119"/>
                      <a:gd name="T14" fmla="*/ 132 w 171"/>
                      <a:gd name="T15" fmla="*/ 7 h 119"/>
                      <a:gd name="T16" fmla="*/ 132 w 171"/>
                      <a:gd name="T17" fmla="*/ 7 h 119"/>
                      <a:gd name="T18" fmla="*/ 132 w 171"/>
                      <a:gd name="T19" fmla="*/ 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1" h="119">
                        <a:moveTo>
                          <a:pt x="132" y="7"/>
                        </a:moveTo>
                        <a:cubicBezTo>
                          <a:pt x="15" y="74"/>
                          <a:pt x="15" y="74"/>
                          <a:pt x="15" y="74"/>
                        </a:cubicBezTo>
                        <a:cubicBezTo>
                          <a:pt x="4" y="80"/>
                          <a:pt x="0" y="95"/>
                          <a:pt x="7" y="107"/>
                        </a:cubicBezTo>
                        <a:cubicBezTo>
                          <a:pt x="11" y="114"/>
                          <a:pt x="19" y="119"/>
                          <a:pt x="28" y="119"/>
                        </a:cubicBezTo>
                        <a:cubicBezTo>
                          <a:pt x="32" y="119"/>
                          <a:pt x="36" y="118"/>
                          <a:pt x="39" y="115"/>
                        </a:cubicBezTo>
                        <a:cubicBezTo>
                          <a:pt x="156" y="48"/>
                          <a:pt x="156" y="48"/>
                          <a:pt x="156" y="48"/>
                        </a:cubicBezTo>
                        <a:cubicBezTo>
                          <a:pt x="167" y="42"/>
                          <a:pt x="171" y="27"/>
                          <a:pt x="165" y="15"/>
                        </a:cubicBezTo>
                        <a:cubicBezTo>
                          <a:pt x="158" y="4"/>
                          <a:pt x="143" y="0"/>
                          <a:pt x="132" y="7"/>
                        </a:cubicBezTo>
                        <a:close/>
                        <a:moveTo>
                          <a:pt x="132" y="7"/>
                        </a:moveTo>
                        <a:cubicBezTo>
                          <a:pt x="132" y="7"/>
                          <a:pt x="132" y="7"/>
                          <a:pt x="132" y="7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FC3FE3DB-0F0B-439F-94C1-4CE8F917E4A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5336" y="2526606"/>
                    <a:ext cx="101379" cy="140883"/>
                  </a:xfrm>
                  <a:custGeom>
                    <a:avLst/>
                    <a:gdLst>
                      <a:gd name="T0" fmla="*/ 15 w 122"/>
                      <a:gd name="T1" fmla="*/ 165 h 168"/>
                      <a:gd name="T2" fmla="*/ 27 w 122"/>
                      <a:gd name="T3" fmla="*/ 168 h 168"/>
                      <a:gd name="T4" fmla="*/ 48 w 122"/>
                      <a:gd name="T5" fmla="*/ 156 h 168"/>
                      <a:gd name="T6" fmla="*/ 115 w 122"/>
                      <a:gd name="T7" fmla="*/ 39 h 168"/>
                      <a:gd name="T8" fmla="*/ 107 w 122"/>
                      <a:gd name="T9" fmla="*/ 7 h 168"/>
                      <a:gd name="T10" fmla="*/ 74 w 122"/>
                      <a:gd name="T11" fmla="*/ 15 h 168"/>
                      <a:gd name="T12" fmla="*/ 7 w 122"/>
                      <a:gd name="T13" fmla="*/ 132 h 168"/>
                      <a:gd name="T14" fmla="*/ 15 w 122"/>
                      <a:gd name="T15" fmla="*/ 165 h 168"/>
                      <a:gd name="T16" fmla="*/ 15 w 122"/>
                      <a:gd name="T17" fmla="*/ 165 h 168"/>
                      <a:gd name="T18" fmla="*/ 15 w 122"/>
                      <a:gd name="T19" fmla="*/ 165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2" h="168">
                        <a:moveTo>
                          <a:pt x="15" y="165"/>
                        </a:moveTo>
                        <a:cubicBezTo>
                          <a:pt x="19" y="167"/>
                          <a:pt x="23" y="168"/>
                          <a:pt x="27" y="168"/>
                        </a:cubicBezTo>
                        <a:cubicBezTo>
                          <a:pt x="36" y="168"/>
                          <a:pt x="44" y="164"/>
                          <a:pt x="48" y="156"/>
                        </a:cubicBezTo>
                        <a:cubicBezTo>
                          <a:pt x="115" y="39"/>
                          <a:pt x="115" y="39"/>
                          <a:pt x="115" y="39"/>
                        </a:cubicBezTo>
                        <a:cubicBezTo>
                          <a:pt x="122" y="28"/>
                          <a:pt x="118" y="13"/>
                          <a:pt x="107" y="7"/>
                        </a:cubicBezTo>
                        <a:cubicBezTo>
                          <a:pt x="95" y="0"/>
                          <a:pt x="80" y="4"/>
                          <a:pt x="74" y="15"/>
                        </a:cubicBezTo>
                        <a:cubicBezTo>
                          <a:pt x="7" y="132"/>
                          <a:pt x="7" y="132"/>
                          <a:pt x="7" y="132"/>
                        </a:cubicBezTo>
                        <a:cubicBezTo>
                          <a:pt x="0" y="143"/>
                          <a:pt x="4" y="158"/>
                          <a:pt x="15" y="165"/>
                        </a:cubicBezTo>
                        <a:close/>
                        <a:moveTo>
                          <a:pt x="15" y="165"/>
                        </a:moveTo>
                        <a:cubicBezTo>
                          <a:pt x="15" y="165"/>
                          <a:pt x="15" y="165"/>
                          <a:pt x="15" y="165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" name="TextBox 101">
                  <a:extLst>
                    <a:ext uri="{FF2B5EF4-FFF2-40B4-BE49-F238E27FC236}">
                      <a16:creationId xmlns:a16="http://schemas.microsoft.com/office/drawing/2014/main" id="{1AFB2EA8-FF02-49E2-B81D-48F386726DEB}"/>
                    </a:ext>
                  </a:extLst>
                </p:cNvPr>
                <p:cNvSpPr txBox="1"/>
                <p:nvPr/>
              </p:nvSpPr>
              <p:spPr>
                <a:xfrm>
                  <a:off x="2822841" y="6078510"/>
                  <a:ext cx="1624094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en Sans" panose="020B0606030504020204"/>
                      <a:ea typeface="Noto Sans" panose="020B0502040504020204" pitchFamily="34"/>
                      <a:cs typeface="Noto Sans" panose="020B0502040504020204" pitchFamily="34"/>
                    </a:rPr>
                    <a:t>IDEA</a:t>
                  </a:r>
                  <a:endParaRPr kumimoji="0" lang="en-GB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0004059" y="4761720"/>
                <a:ext cx="1951459" cy="1793844"/>
                <a:chOff x="10004059" y="4761720"/>
                <a:chExt cx="1951459" cy="1793844"/>
              </a:xfrm>
            </p:grpSpPr>
            <p:sp>
              <p:nvSpPr>
                <p:cNvPr id="68" name="TextBox 112">
                  <a:extLst>
                    <a:ext uri="{FF2B5EF4-FFF2-40B4-BE49-F238E27FC236}">
                      <a16:creationId xmlns:a16="http://schemas.microsoft.com/office/drawing/2014/main" id="{33A9929D-A268-4BAF-A930-3A0A001F3598}"/>
                    </a:ext>
                  </a:extLst>
                </p:cNvPr>
                <p:cNvSpPr txBox="1"/>
                <p:nvPr/>
              </p:nvSpPr>
              <p:spPr>
                <a:xfrm>
                  <a:off x="10004059" y="6078510"/>
                  <a:ext cx="195145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en Sans" panose="020B0606030504020204"/>
                      <a:ea typeface="Noto Sans" panose="020B0502040504020204" pitchFamily="34"/>
                      <a:cs typeface="Noto Sans" panose="020B0502040504020204" pitchFamily="34"/>
                    </a:rPr>
                    <a:t>PUBLISH</a:t>
                  </a:r>
                  <a:endParaRPr kumimoji="0" lang="en-GB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E0C7ECA-30FE-4BE4-B8CF-E1D419CC4D53}"/>
                    </a:ext>
                  </a:extLst>
                </p:cNvPr>
                <p:cNvGrpSpPr/>
                <p:nvPr/>
              </p:nvGrpSpPr>
              <p:grpSpPr>
                <a:xfrm>
                  <a:off x="10404979" y="4761720"/>
                  <a:ext cx="1315319" cy="1048606"/>
                  <a:chOff x="10440866" y="1658730"/>
                  <a:chExt cx="3702049" cy="2951370"/>
                </a:xfrm>
                <a:solidFill>
                  <a:schemeClr val="bg1"/>
                </a:solidFill>
              </p:grpSpPr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47DADA43-01A1-4A76-B29B-AF4D053DE0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2517" y="3819525"/>
                    <a:ext cx="1006474" cy="790575"/>
                  </a:xfrm>
                  <a:custGeom>
                    <a:avLst/>
                    <a:gdLst>
                      <a:gd name="T0" fmla="*/ 404 w 806"/>
                      <a:gd name="T1" fmla="*/ 628 h 628"/>
                      <a:gd name="T2" fmla="*/ 285 w 806"/>
                      <a:gd name="T3" fmla="*/ 538 h 628"/>
                      <a:gd name="T4" fmla="*/ 13 w 806"/>
                      <a:gd name="T5" fmla="*/ 154 h 628"/>
                      <a:gd name="T6" fmla="*/ 0 w 806"/>
                      <a:gd name="T7" fmla="*/ 135 h 628"/>
                      <a:gd name="T8" fmla="*/ 77 w 806"/>
                      <a:gd name="T9" fmla="*/ 111 h 628"/>
                      <a:gd name="T10" fmla="*/ 410 w 806"/>
                      <a:gd name="T11" fmla="*/ 5 h 628"/>
                      <a:gd name="T12" fmla="*/ 442 w 806"/>
                      <a:gd name="T13" fmla="*/ 15 h 628"/>
                      <a:gd name="T14" fmla="*/ 620 w 806"/>
                      <a:gd name="T15" fmla="*/ 279 h 628"/>
                      <a:gd name="T16" fmla="*/ 756 w 806"/>
                      <a:gd name="T17" fmla="*/ 389 h 628"/>
                      <a:gd name="T18" fmla="*/ 804 w 806"/>
                      <a:gd name="T19" fmla="*/ 464 h 628"/>
                      <a:gd name="T20" fmla="*/ 750 w 806"/>
                      <a:gd name="T21" fmla="*/ 530 h 628"/>
                      <a:gd name="T22" fmla="*/ 465 w 806"/>
                      <a:gd name="T23" fmla="*/ 620 h 628"/>
                      <a:gd name="T24" fmla="*/ 436 w 806"/>
                      <a:gd name="T25" fmla="*/ 628 h 628"/>
                      <a:gd name="T26" fmla="*/ 404 w 806"/>
                      <a:gd name="T27" fmla="*/ 628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806" h="628">
                        <a:moveTo>
                          <a:pt x="404" y="628"/>
                        </a:moveTo>
                        <a:cubicBezTo>
                          <a:pt x="349" y="618"/>
                          <a:pt x="316" y="582"/>
                          <a:pt x="285" y="538"/>
                        </a:cubicBezTo>
                        <a:cubicBezTo>
                          <a:pt x="196" y="409"/>
                          <a:pt x="104" y="282"/>
                          <a:pt x="13" y="154"/>
                        </a:cubicBezTo>
                        <a:cubicBezTo>
                          <a:pt x="9" y="148"/>
                          <a:pt x="5" y="143"/>
                          <a:pt x="0" y="135"/>
                        </a:cubicBezTo>
                        <a:cubicBezTo>
                          <a:pt x="27" y="126"/>
                          <a:pt x="52" y="119"/>
                          <a:pt x="77" y="111"/>
                        </a:cubicBezTo>
                        <a:cubicBezTo>
                          <a:pt x="188" y="75"/>
                          <a:pt x="299" y="41"/>
                          <a:pt x="410" y="5"/>
                        </a:cubicBezTo>
                        <a:cubicBezTo>
                          <a:pt x="425" y="0"/>
                          <a:pt x="433" y="2"/>
                          <a:pt x="442" y="15"/>
                        </a:cubicBezTo>
                        <a:cubicBezTo>
                          <a:pt x="501" y="104"/>
                          <a:pt x="561" y="191"/>
                          <a:pt x="620" y="279"/>
                        </a:cubicBezTo>
                        <a:cubicBezTo>
                          <a:pt x="654" y="329"/>
                          <a:pt x="699" y="366"/>
                          <a:pt x="756" y="389"/>
                        </a:cubicBezTo>
                        <a:cubicBezTo>
                          <a:pt x="790" y="403"/>
                          <a:pt x="806" y="428"/>
                          <a:pt x="804" y="464"/>
                        </a:cubicBezTo>
                        <a:cubicBezTo>
                          <a:pt x="803" y="495"/>
                          <a:pt x="783" y="519"/>
                          <a:pt x="750" y="530"/>
                        </a:cubicBezTo>
                        <a:cubicBezTo>
                          <a:pt x="655" y="560"/>
                          <a:pt x="560" y="590"/>
                          <a:pt x="465" y="620"/>
                        </a:cubicBezTo>
                        <a:cubicBezTo>
                          <a:pt x="455" y="623"/>
                          <a:pt x="446" y="625"/>
                          <a:pt x="436" y="628"/>
                        </a:cubicBezTo>
                        <a:cubicBezTo>
                          <a:pt x="425" y="628"/>
                          <a:pt x="415" y="628"/>
                          <a:pt x="404" y="6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2D99839E-028A-4C69-A6B5-B41DC9C0E1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6077" y="1658730"/>
                    <a:ext cx="1763712" cy="2030413"/>
                  </a:xfrm>
                  <a:custGeom>
                    <a:avLst/>
                    <a:gdLst>
                      <a:gd name="T0" fmla="*/ 0 w 1413"/>
                      <a:gd name="T1" fmla="*/ 723 h 1613"/>
                      <a:gd name="T2" fmla="*/ 906 w 1413"/>
                      <a:gd name="T3" fmla="*/ 0 h 1613"/>
                      <a:gd name="T4" fmla="*/ 1413 w 1413"/>
                      <a:gd name="T5" fmla="*/ 1613 h 1613"/>
                      <a:gd name="T6" fmla="*/ 257 w 1413"/>
                      <a:gd name="T7" fmla="*/ 1540 h 1613"/>
                      <a:gd name="T8" fmla="*/ 0 w 1413"/>
                      <a:gd name="T9" fmla="*/ 723 h 16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13" h="1613">
                        <a:moveTo>
                          <a:pt x="0" y="723"/>
                        </a:moveTo>
                        <a:cubicBezTo>
                          <a:pt x="359" y="555"/>
                          <a:pt x="648" y="300"/>
                          <a:pt x="906" y="0"/>
                        </a:cubicBezTo>
                        <a:cubicBezTo>
                          <a:pt x="1075" y="539"/>
                          <a:pt x="1244" y="1074"/>
                          <a:pt x="1413" y="1613"/>
                        </a:cubicBezTo>
                        <a:cubicBezTo>
                          <a:pt x="1031" y="1516"/>
                          <a:pt x="648" y="1473"/>
                          <a:pt x="257" y="1540"/>
                        </a:cubicBezTo>
                        <a:cubicBezTo>
                          <a:pt x="171" y="1267"/>
                          <a:pt x="86" y="996"/>
                          <a:pt x="0" y="7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53907A76-7A4D-4C4E-BB1C-9D1D2DF457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40866" y="2623929"/>
                    <a:ext cx="1211261" cy="1266825"/>
                  </a:xfrm>
                  <a:custGeom>
                    <a:avLst/>
                    <a:gdLst>
                      <a:gd name="T0" fmla="*/ 713 w 970"/>
                      <a:gd name="T1" fmla="*/ 0 h 1006"/>
                      <a:gd name="T2" fmla="*/ 970 w 970"/>
                      <a:gd name="T3" fmla="*/ 817 h 1006"/>
                      <a:gd name="T4" fmla="*/ 825 w 970"/>
                      <a:gd name="T5" fmla="*/ 862 h 1006"/>
                      <a:gd name="T6" fmla="*/ 541 w 970"/>
                      <a:gd name="T7" fmla="*/ 948 h 1006"/>
                      <a:gd name="T8" fmla="*/ 26 w 970"/>
                      <a:gd name="T9" fmla="*/ 587 h 1006"/>
                      <a:gd name="T10" fmla="*/ 318 w 970"/>
                      <a:gd name="T11" fmla="*/ 125 h 1006"/>
                      <a:gd name="T12" fmla="*/ 713 w 970"/>
                      <a:gd name="T13" fmla="*/ 0 h 10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70" h="1006">
                        <a:moveTo>
                          <a:pt x="713" y="0"/>
                        </a:moveTo>
                        <a:cubicBezTo>
                          <a:pt x="799" y="274"/>
                          <a:pt x="884" y="544"/>
                          <a:pt x="970" y="817"/>
                        </a:cubicBezTo>
                        <a:cubicBezTo>
                          <a:pt x="920" y="832"/>
                          <a:pt x="873" y="847"/>
                          <a:pt x="825" y="862"/>
                        </a:cubicBezTo>
                        <a:cubicBezTo>
                          <a:pt x="731" y="891"/>
                          <a:pt x="638" y="926"/>
                          <a:pt x="541" y="948"/>
                        </a:cubicBezTo>
                        <a:cubicBezTo>
                          <a:pt x="297" y="1006"/>
                          <a:pt x="58" y="835"/>
                          <a:pt x="26" y="587"/>
                        </a:cubicBezTo>
                        <a:cubicBezTo>
                          <a:pt x="0" y="381"/>
                          <a:pt x="121" y="190"/>
                          <a:pt x="318" y="125"/>
                        </a:cubicBezTo>
                        <a:cubicBezTo>
                          <a:pt x="449" y="83"/>
                          <a:pt x="580" y="42"/>
                          <a:pt x="7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0E15121A-A7D8-4145-92BB-507F05E960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36451" y="1669842"/>
                    <a:ext cx="906464" cy="1601786"/>
                  </a:xfrm>
                  <a:custGeom>
                    <a:avLst/>
                    <a:gdLst>
                      <a:gd name="T0" fmla="*/ 487 w 726"/>
                      <a:gd name="T1" fmla="*/ 1272 h 1272"/>
                      <a:gd name="T2" fmla="*/ 322 w 726"/>
                      <a:gd name="T3" fmla="*/ 1185 h 1272"/>
                      <a:gd name="T4" fmla="*/ 371 w 726"/>
                      <a:gd name="T5" fmla="*/ 609 h 1272"/>
                      <a:gd name="T6" fmla="*/ 0 w 726"/>
                      <a:gd name="T7" fmla="*/ 166 h 1272"/>
                      <a:gd name="T8" fmla="*/ 87 w 726"/>
                      <a:gd name="T9" fmla="*/ 0 h 1272"/>
                      <a:gd name="T10" fmla="*/ 487 w 726"/>
                      <a:gd name="T11" fmla="*/ 1272 h 1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26" h="1272">
                        <a:moveTo>
                          <a:pt x="487" y="1272"/>
                        </a:moveTo>
                        <a:cubicBezTo>
                          <a:pt x="432" y="1243"/>
                          <a:pt x="378" y="1215"/>
                          <a:pt x="322" y="1185"/>
                        </a:cubicBezTo>
                        <a:cubicBezTo>
                          <a:pt x="414" y="999"/>
                          <a:pt x="434" y="807"/>
                          <a:pt x="371" y="609"/>
                        </a:cubicBezTo>
                        <a:cubicBezTo>
                          <a:pt x="309" y="412"/>
                          <a:pt x="183" y="266"/>
                          <a:pt x="0" y="166"/>
                        </a:cubicBezTo>
                        <a:cubicBezTo>
                          <a:pt x="29" y="110"/>
                          <a:pt x="58" y="55"/>
                          <a:pt x="87" y="0"/>
                        </a:cubicBezTo>
                        <a:cubicBezTo>
                          <a:pt x="559" y="240"/>
                          <a:pt x="726" y="828"/>
                          <a:pt x="487" y="12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873A7A96-282A-4057-B931-171723AA5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52303" y="2033380"/>
                    <a:ext cx="639761" cy="1049337"/>
                  </a:xfrm>
                  <a:custGeom>
                    <a:avLst/>
                    <a:gdLst>
                      <a:gd name="T0" fmla="*/ 185 w 513"/>
                      <a:gd name="T1" fmla="*/ 748 h 833"/>
                      <a:gd name="T2" fmla="*/ 214 w 513"/>
                      <a:gd name="T3" fmla="*/ 416 h 833"/>
                      <a:gd name="T4" fmla="*/ 0 w 513"/>
                      <a:gd name="T5" fmla="*/ 161 h 833"/>
                      <a:gd name="T6" fmla="*/ 84 w 513"/>
                      <a:gd name="T7" fmla="*/ 0 h 833"/>
                      <a:gd name="T8" fmla="*/ 347 w 513"/>
                      <a:gd name="T9" fmla="*/ 833 h 833"/>
                      <a:gd name="T10" fmla="*/ 185 w 513"/>
                      <a:gd name="T11" fmla="*/ 748 h 8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13" h="833">
                        <a:moveTo>
                          <a:pt x="185" y="748"/>
                        </a:moveTo>
                        <a:cubicBezTo>
                          <a:pt x="239" y="639"/>
                          <a:pt x="250" y="529"/>
                          <a:pt x="214" y="416"/>
                        </a:cubicBezTo>
                        <a:cubicBezTo>
                          <a:pt x="178" y="303"/>
                          <a:pt x="106" y="219"/>
                          <a:pt x="0" y="161"/>
                        </a:cubicBezTo>
                        <a:cubicBezTo>
                          <a:pt x="29" y="107"/>
                          <a:pt x="56" y="53"/>
                          <a:pt x="84" y="0"/>
                        </a:cubicBezTo>
                        <a:cubicBezTo>
                          <a:pt x="375" y="139"/>
                          <a:pt x="513" y="525"/>
                          <a:pt x="347" y="833"/>
                        </a:cubicBezTo>
                        <a:cubicBezTo>
                          <a:pt x="294" y="805"/>
                          <a:pt x="241" y="777"/>
                          <a:pt x="185" y="74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7565517" y="4594362"/>
                <a:ext cx="1951459" cy="1962993"/>
                <a:chOff x="7565517" y="4594362"/>
                <a:chExt cx="1951459" cy="1962993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F258EBE-B76E-4BF5-A2E3-33EB66F3491D}"/>
                    </a:ext>
                  </a:extLst>
                </p:cNvPr>
                <p:cNvGrpSpPr/>
                <p:nvPr/>
              </p:nvGrpSpPr>
              <p:grpSpPr>
                <a:xfrm>
                  <a:off x="7886908" y="4594362"/>
                  <a:ext cx="1241562" cy="1307331"/>
                  <a:chOff x="1117873" y="2730162"/>
                  <a:chExt cx="2457450" cy="2587626"/>
                </a:xfrm>
              </p:grpSpPr>
              <p:sp>
                <p:nvSpPr>
                  <p:cNvPr id="124" name="Freeform 123">
                    <a:extLst>
                      <a:ext uri="{FF2B5EF4-FFF2-40B4-BE49-F238E27FC236}">
                        <a16:creationId xmlns:a16="http://schemas.microsoft.com/office/drawing/2014/main" id="{02F4ED08-223E-4453-9206-406DF35CE3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7873" y="2730162"/>
                    <a:ext cx="2457450" cy="2587626"/>
                  </a:xfrm>
                  <a:custGeom>
                    <a:avLst/>
                    <a:gdLst>
                      <a:gd name="T0" fmla="*/ 707 w 771"/>
                      <a:gd name="T1" fmla="*/ 219 h 812"/>
                      <a:gd name="T2" fmla="*/ 760 w 771"/>
                      <a:gd name="T3" fmla="*/ 369 h 812"/>
                      <a:gd name="T4" fmla="*/ 685 w 771"/>
                      <a:gd name="T5" fmla="*/ 634 h 812"/>
                      <a:gd name="T6" fmla="*/ 197 w 771"/>
                      <a:gd name="T7" fmla="*/ 707 h 812"/>
                      <a:gd name="T8" fmla="*/ 97 w 771"/>
                      <a:gd name="T9" fmla="*/ 220 h 812"/>
                      <a:gd name="T10" fmla="*/ 594 w 771"/>
                      <a:gd name="T11" fmla="*/ 106 h 812"/>
                      <a:gd name="T12" fmla="*/ 552 w 771"/>
                      <a:gd name="T13" fmla="*/ 147 h 812"/>
                      <a:gd name="T14" fmla="*/ 509 w 771"/>
                      <a:gd name="T15" fmla="*/ 128 h 812"/>
                      <a:gd name="T16" fmla="*/ 454 w 771"/>
                      <a:gd name="T17" fmla="*/ 113 h 812"/>
                      <a:gd name="T18" fmla="*/ 372 w 771"/>
                      <a:gd name="T19" fmla="*/ 110 h 812"/>
                      <a:gd name="T20" fmla="*/ 241 w 771"/>
                      <a:gd name="T21" fmla="*/ 155 h 812"/>
                      <a:gd name="T22" fmla="*/ 147 w 771"/>
                      <a:gd name="T23" fmla="*/ 249 h 812"/>
                      <a:gd name="T24" fmla="*/ 115 w 771"/>
                      <a:gd name="T25" fmla="*/ 317 h 812"/>
                      <a:gd name="T26" fmla="*/ 103 w 771"/>
                      <a:gd name="T27" fmla="*/ 366 h 812"/>
                      <a:gd name="T28" fmla="*/ 102 w 771"/>
                      <a:gd name="T29" fmla="*/ 450 h 812"/>
                      <a:gd name="T30" fmla="*/ 124 w 771"/>
                      <a:gd name="T31" fmla="*/ 528 h 812"/>
                      <a:gd name="T32" fmla="*/ 209 w 771"/>
                      <a:gd name="T33" fmla="*/ 643 h 812"/>
                      <a:gd name="T34" fmla="*/ 295 w 771"/>
                      <a:gd name="T35" fmla="*/ 694 h 812"/>
                      <a:gd name="T36" fmla="*/ 357 w 771"/>
                      <a:gd name="T37" fmla="*/ 710 h 812"/>
                      <a:gd name="T38" fmla="*/ 439 w 771"/>
                      <a:gd name="T39" fmla="*/ 711 h 812"/>
                      <a:gd name="T40" fmla="*/ 512 w 771"/>
                      <a:gd name="T41" fmla="*/ 693 h 812"/>
                      <a:gd name="T42" fmla="*/ 585 w 771"/>
                      <a:gd name="T43" fmla="*/ 652 h 812"/>
                      <a:gd name="T44" fmla="*/ 644 w 771"/>
                      <a:gd name="T45" fmla="*/ 592 h 812"/>
                      <a:gd name="T46" fmla="*/ 677 w 771"/>
                      <a:gd name="T47" fmla="*/ 536 h 812"/>
                      <a:gd name="T48" fmla="*/ 696 w 771"/>
                      <a:gd name="T49" fmla="*/ 482 h 812"/>
                      <a:gd name="T50" fmla="*/ 704 w 771"/>
                      <a:gd name="T51" fmla="*/ 432 h 812"/>
                      <a:gd name="T52" fmla="*/ 702 w 771"/>
                      <a:gd name="T53" fmla="*/ 374 h 812"/>
                      <a:gd name="T54" fmla="*/ 695 w 771"/>
                      <a:gd name="T55" fmla="*/ 334 h 812"/>
                      <a:gd name="T56" fmla="*/ 666 w 771"/>
                      <a:gd name="T57" fmla="*/ 264 h 812"/>
                      <a:gd name="T58" fmla="*/ 667 w 771"/>
                      <a:gd name="T59" fmla="*/ 258 h 812"/>
                      <a:gd name="T60" fmla="*/ 703 w 771"/>
                      <a:gd name="T61" fmla="*/ 222 h 812"/>
                      <a:gd name="T62" fmla="*/ 707 w 771"/>
                      <a:gd name="T63" fmla="*/ 219 h 8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71" h="812">
                        <a:moveTo>
                          <a:pt x="707" y="219"/>
                        </a:moveTo>
                        <a:cubicBezTo>
                          <a:pt x="736" y="265"/>
                          <a:pt x="754" y="315"/>
                          <a:pt x="760" y="369"/>
                        </a:cubicBezTo>
                        <a:cubicBezTo>
                          <a:pt x="771" y="467"/>
                          <a:pt x="746" y="557"/>
                          <a:pt x="685" y="634"/>
                        </a:cubicBezTo>
                        <a:cubicBezTo>
                          <a:pt x="561" y="789"/>
                          <a:pt x="347" y="812"/>
                          <a:pt x="197" y="707"/>
                        </a:cubicBezTo>
                        <a:cubicBezTo>
                          <a:pt x="31" y="591"/>
                          <a:pt x="0" y="374"/>
                          <a:pt x="97" y="220"/>
                        </a:cubicBezTo>
                        <a:cubicBezTo>
                          <a:pt x="203" y="52"/>
                          <a:pt x="424" y="0"/>
                          <a:pt x="594" y="106"/>
                        </a:cubicBezTo>
                        <a:cubicBezTo>
                          <a:pt x="580" y="120"/>
                          <a:pt x="566" y="134"/>
                          <a:pt x="552" y="147"/>
                        </a:cubicBezTo>
                        <a:cubicBezTo>
                          <a:pt x="538" y="141"/>
                          <a:pt x="523" y="134"/>
                          <a:pt x="509" y="128"/>
                        </a:cubicBezTo>
                        <a:cubicBezTo>
                          <a:pt x="491" y="121"/>
                          <a:pt x="473" y="116"/>
                          <a:pt x="454" y="113"/>
                        </a:cubicBezTo>
                        <a:cubicBezTo>
                          <a:pt x="427" y="108"/>
                          <a:pt x="399" y="107"/>
                          <a:pt x="372" y="110"/>
                        </a:cubicBezTo>
                        <a:cubicBezTo>
                          <a:pt x="325" y="115"/>
                          <a:pt x="281" y="130"/>
                          <a:pt x="241" y="155"/>
                        </a:cubicBezTo>
                        <a:cubicBezTo>
                          <a:pt x="203" y="179"/>
                          <a:pt x="171" y="211"/>
                          <a:pt x="147" y="249"/>
                        </a:cubicBezTo>
                        <a:cubicBezTo>
                          <a:pt x="134" y="270"/>
                          <a:pt x="123" y="293"/>
                          <a:pt x="115" y="317"/>
                        </a:cubicBezTo>
                        <a:cubicBezTo>
                          <a:pt x="110" y="333"/>
                          <a:pt x="106" y="350"/>
                          <a:pt x="103" y="366"/>
                        </a:cubicBezTo>
                        <a:cubicBezTo>
                          <a:pt x="99" y="394"/>
                          <a:pt x="99" y="422"/>
                          <a:pt x="102" y="450"/>
                        </a:cubicBezTo>
                        <a:cubicBezTo>
                          <a:pt x="105" y="477"/>
                          <a:pt x="113" y="503"/>
                          <a:pt x="124" y="528"/>
                        </a:cubicBezTo>
                        <a:cubicBezTo>
                          <a:pt x="143" y="574"/>
                          <a:pt x="171" y="612"/>
                          <a:pt x="209" y="643"/>
                        </a:cubicBezTo>
                        <a:cubicBezTo>
                          <a:pt x="235" y="665"/>
                          <a:pt x="263" y="682"/>
                          <a:pt x="295" y="694"/>
                        </a:cubicBezTo>
                        <a:cubicBezTo>
                          <a:pt x="315" y="701"/>
                          <a:pt x="336" y="707"/>
                          <a:pt x="357" y="710"/>
                        </a:cubicBezTo>
                        <a:cubicBezTo>
                          <a:pt x="384" y="714"/>
                          <a:pt x="412" y="715"/>
                          <a:pt x="439" y="711"/>
                        </a:cubicBezTo>
                        <a:cubicBezTo>
                          <a:pt x="464" y="708"/>
                          <a:pt x="488" y="702"/>
                          <a:pt x="512" y="693"/>
                        </a:cubicBezTo>
                        <a:cubicBezTo>
                          <a:pt x="538" y="683"/>
                          <a:pt x="563" y="669"/>
                          <a:pt x="585" y="652"/>
                        </a:cubicBezTo>
                        <a:cubicBezTo>
                          <a:pt x="607" y="635"/>
                          <a:pt x="627" y="615"/>
                          <a:pt x="644" y="592"/>
                        </a:cubicBezTo>
                        <a:cubicBezTo>
                          <a:pt x="657" y="575"/>
                          <a:pt x="668" y="556"/>
                          <a:pt x="677" y="536"/>
                        </a:cubicBezTo>
                        <a:cubicBezTo>
                          <a:pt x="686" y="519"/>
                          <a:pt x="692" y="501"/>
                          <a:pt x="696" y="482"/>
                        </a:cubicBezTo>
                        <a:cubicBezTo>
                          <a:pt x="700" y="465"/>
                          <a:pt x="703" y="449"/>
                          <a:pt x="704" y="432"/>
                        </a:cubicBezTo>
                        <a:cubicBezTo>
                          <a:pt x="704" y="413"/>
                          <a:pt x="704" y="393"/>
                          <a:pt x="702" y="374"/>
                        </a:cubicBezTo>
                        <a:cubicBezTo>
                          <a:pt x="701" y="361"/>
                          <a:pt x="698" y="347"/>
                          <a:pt x="695" y="334"/>
                        </a:cubicBezTo>
                        <a:cubicBezTo>
                          <a:pt x="689" y="310"/>
                          <a:pt x="679" y="286"/>
                          <a:pt x="666" y="264"/>
                        </a:cubicBezTo>
                        <a:cubicBezTo>
                          <a:pt x="665" y="262"/>
                          <a:pt x="665" y="260"/>
                          <a:pt x="667" y="258"/>
                        </a:cubicBezTo>
                        <a:cubicBezTo>
                          <a:pt x="680" y="246"/>
                          <a:pt x="691" y="234"/>
                          <a:pt x="703" y="222"/>
                        </a:cubicBezTo>
                        <a:cubicBezTo>
                          <a:pt x="704" y="221"/>
                          <a:pt x="705" y="220"/>
                          <a:pt x="707" y="21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 124">
                    <a:extLst>
                      <a:ext uri="{FF2B5EF4-FFF2-40B4-BE49-F238E27FC236}">
                        <a16:creationId xmlns:a16="http://schemas.microsoft.com/office/drawing/2014/main" id="{EC273AA9-D643-45E9-8CE2-F02FAF17A6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36986" y="3287374"/>
                    <a:ext cx="1450975" cy="1435100"/>
                  </a:xfrm>
                  <a:custGeom>
                    <a:avLst/>
                    <a:gdLst>
                      <a:gd name="T0" fmla="*/ 350 w 455"/>
                      <a:gd name="T1" fmla="*/ 54 h 450"/>
                      <a:gd name="T2" fmla="*/ 311 w 455"/>
                      <a:gd name="T3" fmla="*/ 93 h 450"/>
                      <a:gd name="T4" fmla="*/ 305 w 455"/>
                      <a:gd name="T5" fmla="*/ 94 h 450"/>
                      <a:gd name="T6" fmla="*/ 262 w 455"/>
                      <a:gd name="T7" fmla="*/ 81 h 450"/>
                      <a:gd name="T8" fmla="*/ 210 w 455"/>
                      <a:gd name="T9" fmla="*/ 82 h 450"/>
                      <a:gd name="T10" fmla="*/ 148 w 455"/>
                      <a:gd name="T11" fmla="*/ 109 h 450"/>
                      <a:gd name="T12" fmla="*/ 103 w 455"/>
                      <a:gd name="T13" fmla="*/ 160 h 450"/>
                      <a:gd name="T14" fmla="*/ 84 w 455"/>
                      <a:gd name="T15" fmla="*/ 216 h 450"/>
                      <a:gd name="T16" fmla="*/ 90 w 455"/>
                      <a:gd name="T17" fmla="*/ 283 h 450"/>
                      <a:gd name="T18" fmla="*/ 154 w 455"/>
                      <a:gd name="T19" fmla="*/ 367 h 450"/>
                      <a:gd name="T20" fmla="*/ 225 w 455"/>
                      <a:gd name="T21" fmla="*/ 392 h 450"/>
                      <a:gd name="T22" fmla="*/ 302 w 455"/>
                      <a:gd name="T23" fmla="*/ 379 h 450"/>
                      <a:gd name="T24" fmla="*/ 364 w 455"/>
                      <a:gd name="T25" fmla="*/ 330 h 450"/>
                      <a:gd name="T26" fmla="*/ 391 w 455"/>
                      <a:gd name="T27" fmla="*/ 273 h 450"/>
                      <a:gd name="T28" fmla="*/ 395 w 455"/>
                      <a:gd name="T29" fmla="*/ 223 h 450"/>
                      <a:gd name="T30" fmla="*/ 380 w 455"/>
                      <a:gd name="T31" fmla="*/ 167 h 450"/>
                      <a:gd name="T32" fmla="*/ 422 w 455"/>
                      <a:gd name="T33" fmla="*/ 125 h 450"/>
                      <a:gd name="T34" fmla="*/ 453 w 455"/>
                      <a:gd name="T35" fmla="*/ 242 h 450"/>
                      <a:gd name="T36" fmla="*/ 418 w 455"/>
                      <a:gd name="T37" fmla="*/ 354 h 450"/>
                      <a:gd name="T38" fmla="*/ 235 w 455"/>
                      <a:gd name="T39" fmla="*/ 450 h 450"/>
                      <a:gd name="T40" fmla="*/ 85 w 455"/>
                      <a:gd name="T41" fmla="*/ 385 h 450"/>
                      <a:gd name="T42" fmla="*/ 95 w 455"/>
                      <a:gd name="T43" fmla="*/ 78 h 450"/>
                      <a:gd name="T44" fmla="*/ 350 w 455"/>
                      <a:gd name="T45" fmla="*/ 54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55" h="450">
                        <a:moveTo>
                          <a:pt x="350" y="54"/>
                        </a:moveTo>
                        <a:cubicBezTo>
                          <a:pt x="337" y="67"/>
                          <a:pt x="324" y="80"/>
                          <a:pt x="311" y="93"/>
                        </a:cubicBezTo>
                        <a:cubicBezTo>
                          <a:pt x="310" y="94"/>
                          <a:pt x="307" y="95"/>
                          <a:pt x="305" y="94"/>
                        </a:cubicBezTo>
                        <a:cubicBezTo>
                          <a:pt x="292" y="87"/>
                          <a:pt x="277" y="83"/>
                          <a:pt x="262" y="81"/>
                        </a:cubicBezTo>
                        <a:cubicBezTo>
                          <a:pt x="244" y="79"/>
                          <a:pt x="227" y="79"/>
                          <a:pt x="210" y="82"/>
                        </a:cubicBezTo>
                        <a:cubicBezTo>
                          <a:pt x="187" y="87"/>
                          <a:pt x="166" y="96"/>
                          <a:pt x="148" y="109"/>
                        </a:cubicBezTo>
                        <a:cubicBezTo>
                          <a:pt x="129" y="123"/>
                          <a:pt x="114" y="140"/>
                          <a:pt x="103" y="160"/>
                        </a:cubicBezTo>
                        <a:cubicBezTo>
                          <a:pt x="93" y="178"/>
                          <a:pt x="87" y="196"/>
                          <a:pt x="84" y="216"/>
                        </a:cubicBezTo>
                        <a:cubicBezTo>
                          <a:pt x="81" y="239"/>
                          <a:pt x="83" y="261"/>
                          <a:pt x="90" y="283"/>
                        </a:cubicBezTo>
                        <a:cubicBezTo>
                          <a:pt x="101" y="319"/>
                          <a:pt x="123" y="347"/>
                          <a:pt x="154" y="367"/>
                        </a:cubicBezTo>
                        <a:cubicBezTo>
                          <a:pt x="176" y="381"/>
                          <a:pt x="199" y="389"/>
                          <a:pt x="225" y="392"/>
                        </a:cubicBezTo>
                        <a:cubicBezTo>
                          <a:pt x="252" y="394"/>
                          <a:pt x="277" y="390"/>
                          <a:pt x="302" y="379"/>
                        </a:cubicBezTo>
                        <a:cubicBezTo>
                          <a:pt x="327" y="368"/>
                          <a:pt x="348" y="352"/>
                          <a:pt x="364" y="330"/>
                        </a:cubicBezTo>
                        <a:cubicBezTo>
                          <a:pt x="377" y="313"/>
                          <a:pt x="386" y="294"/>
                          <a:pt x="391" y="273"/>
                        </a:cubicBezTo>
                        <a:cubicBezTo>
                          <a:pt x="395" y="256"/>
                          <a:pt x="397" y="240"/>
                          <a:pt x="395" y="223"/>
                        </a:cubicBezTo>
                        <a:cubicBezTo>
                          <a:pt x="394" y="204"/>
                          <a:pt x="389" y="185"/>
                          <a:pt x="380" y="167"/>
                        </a:cubicBezTo>
                        <a:cubicBezTo>
                          <a:pt x="394" y="153"/>
                          <a:pt x="408" y="139"/>
                          <a:pt x="422" y="125"/>
                        </a:cubicBezTo>
                        <a:cubicBezTo>
                          <a:pt x="444" y="161"/>
                          <a:pt x="455" y="200"/>
                          <a:pt x="453" y="242"/>
                        </a:cubicBezTo>
                        <a:cubicBezTo>
                          <a:pt x="452" y="283"/>
                          <a:pt x="441" y="320"/>
                          <a:pt x="418" y="354"/>
                        </a:cubicBezTo>
                        <a:cubicBezTo>
                          <a:pt x="374" y="418"/>
                          <a:pt x="312" y="450"/>
                          <a:pt x="235" y="450"/>
                        </a:cubicBezTo>
                        <a:cubicBezTo>
                          <a:pt x="176" y="450"/>
                          <a:pt x="125" y="427"/>
                          <a:pt x="85" y="385"/>
                        </a:cubicBezTo>
                        <a:cubicBezTo>
                          <a:pt x="0" y="295"/>
                          <a:pt x="6" y="160"/>
                          <a:pt x="95" y="78"/>
                        </a:cubicBezTo>
                        <a:cubicBezTo>
                          <a:pt x="179" y="0"/>
                          <a:pt x="293" y="14"/>
                          <a:pt x="350" y="5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55E45729-5B77-4027-8364-C56C89640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2448" y="2892086"/>
                    <a:ext cx="1381125" cy="1384301"/>
                  </a:xfrm>
                  <a:custGeom>
                    <a:avLst/>
                    <a:gdLst>
                      <a:gd name="T0" fmla="*/ 363 w 433"/>
                      <a:gd name="T1" fmla="*/ 0 h 434"/>
                      <a:gd name="T2" fmla="*/ 363 w 433"/>
                      <a:gd name="T3" fmla="*/ 71 h 434"/>
                      <a:gd name="T4" fmla="*/ 432 w 433"/>
                      <a:gd name="T5" fmla="*/ 71 h 434"/>
                      <a:gd name="T6" fmla="*/ 433 w 433"/>
                      <a:gd name="T7" fmla="*/ 73 h 434"/>
                      <a:gd name="T8" fmla="*/ 408 w 433"/>
                      <a:gd name="T9" fmla="*/ 98 h 434"/>
                      <a:gd name="T10" fmla="*/ 303 w 433"/>
                      <a:gd name="T11" fmla="*/ 203 h 434"/>
                      <a:gd name="T12" fmla="*/ 292 w 433"/>
                      <a:gd name="T13" fmla="*/ 207 h 434"/>
                      <a:gd name="T14" fmla="*/ 262 w 433"/>
                      <a:gd name="T15" fmla="*/ 208 h 434"/>
                      <a:gd name="T16" fmla="*/ 255 w 433"/>
                      <a:gd name="T17" fmla="*/ 210 h 434"/>
                      <a:gd name="T18" fmla="*/ 176 w 433"/>
                      <a:gd name="T19" fmla="*/ 289 h 434"/>
                      <a:gd name="T20" fmla="*/ 141 w 433"/>
                      <a:gd name="T21" fmla="*/ 325 h 434"/>
                      <a:gd name="T22" fmla="*/ 140 w 433"/>
                      <a:gd name="T23" fmla="*/ 330 h 434"/>
                      <a:gd name="T24" fmla="*/ 146 w 433"/>
                      <a:gd name="T25" fmla="*/ 354 h 434"/>
                      <a:gd name="T26" fmla="*/ 121 w 433"/>
                      <a:gd name="T27" fmla="*/ 415 h 434"/>
                      <a:gd name="T28" fmla="*/ 67 w 433"/>
                      <a:gd name="T29" fmla="*/ 432 h 434"/>
                      <a:gd name="T30" fmla="*/ 12 w 433"/>
                      <a:gd name="T31" fmla="*/ 397 h 434"/>
                      <a:gd name="T32" fmla="*/ 4 w 433"/>
                      <a:gd name="T33" fmla="*/ 342 h 434"/>
                      <a:gd name="T34" fmla="*/ 46 w 433"/>
                      <a:gd name="T35" fmla="*/ 294 h 434"/>
                      <a:gd name="T36" fmla="*/ 105 w 433"/>
                      <a:gd name="T37" fmla="*/ 295 h 434"/>
                      <a:gd name="T38" fmla="*/ 110 w 433"/>
                      <a:gd name="T39" fmla="*/ 293 h 434"/>
                      <a:gd name="T40" fmla="*/ 191 w 433"/>
                      <a:gd name="T41" fmla="*/ 213 h 434"/>
                      <a:gd name="T42" fmla="*/ 223 w 433"/>
                      <a:gd name="T43" fmla="*/ 181 h 434"/>
                      <a:gd name="T44" fmla="*/ 227 w 433"/>
                      <a:gd name="T45" fmla="*/ 171 h 434"/>
                      <a:gd name="T46" fmla="*/ 227 w 433"/>
                      <a:gd name="T47" fmla="*/ 143 h 434"/>
                      <a:gd name="T48" fmla="*/ 231 w 433"/>
                      <a:gd name="T49" fmla="*/ 131 h 434"/>
                      <a:gd name="T50" fmla="*/ 360 w 433"/>
                      <a:gd name="T51" fmla="*/ 3 h 434"/>
                      <a:gd name="T52" fmla="*/ 363 w 433"/>
                      <a:gd name="T53" fmla="*/ 0 h 4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33" h="434">
                        <a:moveTo>
                          <a:pt x="363" y="0"/>
                        </a:moveTo>
                        <a:cubicBezTo>
                          <a:pt x="363" y="24"/>
                          <a:pt x="363" y="47"/>
                          <a:pt x="363" y="71"/>
                        </a:cubicBezTo>
                        <a:cubicBezTo>
                          <a:pt x="386" y="71"/>
                          <a:pt x="409" y="71"/>
                          <a:pt x="432" y="71"/>
                        </a:cubicBezTo>
                        <a:cubicBezTo>
                          <a:pt x="432" y="72"/>
                          <a:pt x="432" y="73"/>
                          <a:pt x="433" y="73"/>
                        </a:cubicBezTo>
                        <a:cubicBezTo>
                          <a:pt x="424" y="81"/>
                          <a:pt x="416" y="90"/>
                          <a:pt x="408" y="98"/>
                        </a:cubicBezTo>
                        <a:cubicBezTo>
                          <a:pt x="373" y="133"/>
                          <a:pt x="338" y="168"/>
                          <a:pt x="303" y="203"/>
                        </a:cubicBezTo>
                        <a:cubicBezTo>
                          <a:pt x="300" y="206"/>
                          <a:pt x="297" y="208"/>
                          <a:pt x="292" y="207"/>
                        </a:cubicBezTo>
                        <a:cubicBezTo>
                          <a:pt x="282" y="207"/>
                          <a:pt x="272" y="207"/>
                          <a:pt x="262" y="208"/>
                        </a:cubicBezTo>
                        <a:cubicBezTo>
                          <a:pt x="260" y="208"/>
                          <a:pt x="256" y="209"/>
                          <a:pt x="255" y="210"/>
                        </a:cubicBezTo>
                        <a:cubicBezTo>
                          <a:pt x="228" y="237"/>
                          <a:pt x="202" y="263"/>
                          <a:pt x="176" y="289"/>
                        </a:cubicBezTo>
                        <a:cubicBezTo>
                          <a:pt x="164" y="301"/>
                          <a:pt x="152" y="313"/>
                          <a:pt x="141" y="325"/>
                        </a:cubicBezTo>
                        <a:cubicBezTo>
                          <a:pt x="140" y="326"/>
                          <a:pt x="139" y="328"/>
                          <a:pt x="140" y="330"/>
                        </a:cubicBezTo>
                        <a:cubicBezTo>
                          <a:pt x="143" y="338"/>
                          <a:pt x="145" y="346"/>
                          <a:pt x="146" y="354"/>
                        </a:cubicBezTo>
                        <a:cubicBezTo>
                          <a:pt x="148" y="379"/>
                          <a:pt x="139" y="399"/>
                          <a:pt x="121" y="415"/>
                        </a:cubicBezTo>
                        <a:cubicBezTo>
                          <a:pt x="105" y="428"/>
                          <a:pt x="87" y="434"/>
                          <a:pt x="67" y="432"/>
                        </a:cubicBezTo>
                        <a:cubicBezTo>
                          <a:pt x="43" y="429"/>
                          <a:pt x="25" y="417"/>
                          <a:pt x="12" y="397"/>
                        </a:cubicBezTo>
                        <a:cubicBezTo>
                          <a:pt x="2" y="380"/>
                          <a:pt x="0" y="361"/>
                          <a:pt x="4" y="342"/>
                        </a:cubicBezTo>
                        <a:cubicBezTo>
                          <a:pt x="10" y="320"/>
                          <a:pt x="24" y="303"/>
                          <a:pt x="46" y="294"/>
                        </a:cubicBezTo>
                        <a:cubicBezTo>
                          <a:pt x="66" y="285"/>
                          <a:pt x="86" y="286"/>
                          <a:pt x="105" y="295"/>
                        </a:cubicBezTo>
                        <a:cubicBezTo>
                          <a:pt x="107" y="295"/>
                          <a:pt x="109" y="294"/>
                          <a:pt x="110" y="293"/>
                        </a:cubicBezTo>
                        <a:cubicBezTo>
                          <a:pt x="137" y="267"/>
                          <a:pt x="164" y="240"/>
                          <a:pt x="191" y="213"/>
                        </a:cubicBezTo>
                        <a:cubicBezTo>
                          <a:pt x="202" y="202"/>
                          <a:pt x="212" y="191"/>
                          <a:pt x="223" y="181"/>
                        </a:cubicBezTo>
                        <a:cubicBezTo>
                          <a:pt x="226" y="178"/>
                          <a:pt x="227" y="175"/>
                          <a:pt x="227" y="171"/>
                        </a:cubicBezTo>
                        <a:cubicBezTo>
                          <a:pt x="227" y="162"/>
                          <a:pt x="227" y="152"/>
                          <a:pt x="227" y="143"/>
                        </a:cubicBezTo>
                        <a:cubicBezTo>
                          <a:pt x="226" y="138"/>
                          <a:pt x="228" y="135"/>
                          <a:pt x="231" y="131"/>
                        </a:cubicBezTo>
                        <a:cubicBezTo>
                          <a:pt x="274" y="88"/>
                          <a:pt x="317" y="45"/>
                          <a:pt x="360" y="3"/>
                        </a:cubicBezTo>
                        <a:cubicBezTo>
                          <a:pt x="361" y="2"/>
                          <a:pt x="362" y="1"/>
                          <a:pt x="363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0" name="TextBox 119">
                  <a:extLst>
                    <a:ext uri="{FF2B5EF4-FFF2-40B4-BE49-F238E27FC236}">
                      <a16:creationId xmlns:a16="http://schemas.microsoft.com/office/drawing/2014/main" id="{0AA3E73D-F5A8-405E-A700-1F6AE6841456}"/>
                    </a:ext>
                  </a:extLst>
                </p:cNvPr>
                <p:cNvSpPr txBox="1"/>
                <p:nvPr/>
              </p:nvSpPr>
              <p:spPr>
                <a:xfrm>
                  <a:off x="7565517" y="6080301"/>
                  <a:ext cx="195145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en Sans" panose="020B0606030504020204"/>
                      <a:ea typeface="Noto Sans" panose="020B0502040504020204" pitchFamily="34"/>
                      <a:cs typeface="Noto Sans" panose="020B0502040504020204" pitchFamily="34"/>
                    </a:rPr>
                    <a:t>GOAL</a:t>
                  </a:r>
                  <a:endParaRPr kumimoji="0" lang="en-GB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5223141" y="4668023"/>
                <a:ext cx="1740658" cy="1887541"/>
                <a:chOff x="5223141" y="4668023"/>
                <a:chExt cx="1740658" cy="1887541"/>
              </a:xfrm>
            </p:grpSpPr>
            <p:sp>
              <p:nvSpPr>
                <p:cNvPr id="66" name="TextBox 107">
                  <a:extLst>
                    <a:ext uri="{FF2B5EF4-FFF2-40B4-BE49-F238E27FC236}">
                      <a16:creationId xmlns:a16="http://schemas.microsoft.com/office/drawing/2014/main" id="{D48BB0F5-81A2-4967-9C9B-B5A5B4D99C9D}"/>
                    </a:ext>
                  </a:extLst>
                </p:cNvPr>
                <p:cNvSpPr txBox="1"/>
                <p:nvPr/>
              </p:nvSpPr>
              <p:spPr>
                <a:xfrm>
                  <a:off x="5223141" y="6078510"/>
                  <a:ext cx="174065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en Sans" panose="020B0606030504020204"/>
                      <a:ea typeface="Noto Sans" panose="020B0502040504020204" pitchFamily="34"/>
                      <a:cs typeface="Noto Sans" panose="020B0502040504020204" pitchFamily="34"/>
                    </a:rPr>
                    <a:t>PROCESS</a:t>
                  </a:r>
                  <a:endParaRPr kumimoji="0" lang="en-GB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graphicFrame>
              <p:nvGraphicFramePr>
                <p:cNvPr id="3" name="Diagram 2"/>
                <p:cNvGraphicFramePr/>
                <p:nvPr>
                  <p:extLst>
                    <p:ext uri="{D42A27DB-BD31-4B8C-83A1-F6EECF244321}">
                      <p14:modId xmlns:p14="http://schemas.microsoft.com/office/powerpoint/2010/main" val="933914639"/>
                    </p:ext>
                  </p:extLst>
                </p:nvPr>
              </p:nvGraphicFramePr>
              <p:xfrm>
                <a:off x="5615400" y="4668023"/>
                <a:ext cx="961200" cy="1170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p:grp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776000" y="328909"/>
            <a:ext cx="864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Why Atlanta?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781333" y="2188441"/>
            <a:ext cx="3640300" cy="754053"/>
            <a:chOff x="6329992" y="2013345"/>
            <a:chExt cx="3640300" cy="754053"/>
          </a:xfrm>
        </p:grpSpPr>
        <p:sp>
          <p:nvSpPr>
            <p:cNvPr id="4" name="TextBox 15">
              <a:extLst>
                <a:ext uri="{FF2B5EF4-FFF2-40B4-BE49-F238E27FC236}">
                  <a16:creationId xmlns:a16="http://schemas.microsoft.com/office/drawing/2014/main" id="{75D57595-FDB9-4417-BA3D-47624F8A8214}"/>
                </a:ext>
              </a:extLst>
            </p:cNvPr>
            <p:cNvSpPr txBox="1"/>
            <p:nvPr/>
          </p:nvSpPr>
          <p:spPr>
            <a:xfrm>
              <a:off x="7193274" y="2013345"/>
              <a:ext cx="2777018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Atlanta has the highest</a:t>
              </a:r>
              <a:r>
                <a:rPr kumimoji="0" lang="en-GB" sz="1500" b="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Crime Rate and lowest Crime Index.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300" b="1" i="1" baseline="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Crime Index:</a:t>
              </a:r>
              <a:r>
                <a:rPr lang="en-GB" sz="1300" b="1" i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100 being safest</a:t>
              </a:r>
              <a:endParaRPr kumimoji="0" lang="en-GB" sz="13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4EC9F6-EB20-4CA5-9F0B-ACEEBF01615D}"/>
                </a:ext>
              </a:extLst>
            </p:cNvPr>
            <p:cNvSpPr/>
            <p:nvPr/>
          </p:nvSpPr>
          <p:spPr>
            <a:xfrm>
              <a:off x="6329992" y="2126308"/>
              <a:ext cx="506366" cy="506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81333" y="3475374"/>
            <a:ext cx="3640300" cy="784830"/>
            <a:chOff x="6329992" y="3300278"/>
            <a:chExt cx="3640300" cy="78483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311ED6-4829-48B1-B036-0E0CA2E2832E}"/>
                </a:ext>
              </a:extLst>
            </p:cNvPr>
            <p:cNvSpPr/>
            <p:nvPr/>
          </p:nvSpPr>
          <p:spPr>
            <a:xfrm>
              <a:off x="6329992" y="3422576"/>
              <a:ext cx="506366" cy="5063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79F850AF-7B93-48DF-8602-EC8B4FADDA16}"/>
                </a:ext>
              </a:extLst>
            </p:cNvPr>
            <p:cNvSpPr txBox="1"/>
            <p:nvPr/>
          </p:nvSpPr>
          <p:spPr>
            <a:xfrm>
              <a:off x="7193274" y="3300278"/>
              <a:ext cx="27770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Atlanta City Crime Report </a:t>
              </a:r>
              <a:r>
                <a:rPr lang="en-GB" sz="15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is </a:t>
              </a: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spread across 2009 to 2018,</a:t>
              </a:r>
              <a:r>
                <a:rPr kumimoji="0" lang="en-GB" sz="1500" b="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with wide range of features.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81333" y="4660708"/>
            <a:ext cx="3640300" cy="1708160"/>
            <a:chOff x="6329992" y="4485612"/>
            <a:chExt cx="3640300" cy="17081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4F935E-F145-4E2A-AA44-1C5CBC407D41}"/>
                </a:ext>
              </a:extLst>
            </p:cNvPr>
            <p:cNvSpPr/>
            <p:nvPr/>
          </p:nvSpPr>
          <p:spPr>
            <a:xfrm>
              <a:off x="6329992" y="5091769"/>
              <a:ext cx="506366" cy="5063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988F1665-FC75-457B-B681-6ADD655E093C}"/>
                </a:ext>
              </a:extLst>
            </p:cNvPr>
            <p:cNvSpPr txBox="1"/>
            <p:nvPr/>
          </p:nvSpPr>
          <p:spPr>
            <a:xfrm>
              <a:off x="7193274" y="4485612"/>
              <a:ext cx="2777018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Crimes</a:t>
              </a:r>
              <a:r>
                <a:rPr kumimoji="0" lang="en-GB" sz="1500" b="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on and around full moon day are selected to train the model to avoid the crime count fluctuation</a:t>
              </a:r>
              <a:r>
                <a:rPr lang="en-GB" sz="15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 [outliers] on non-full moon days, which could be due to any number of external factors.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38260" y="1607492"/>
            <a:ext cx="2417479" cy="4543737"/>
            <a:chOff x="1263555" y="1091925"/>
            <a:chExt cx="3244850" cy="6098812"/>
          </a:xfrm>
        </p:grpSpPr>
        <p:grpSp>
          <p:nvGrpSpPr>
            <p:cNvPr id="22" name="Group 21"/>
            <p:cNvGrpSpPr/>
            <p:nvPr/>
          </p:nvGrpSpPr>
          <p:grpSpPr>
            <a:xfrm>
              <a:off x="1263555" y="1091925"/>
              <a:ext cx="3244850" cy="4919768"/>
              <a:chOff x="1263555" y="1091925"/>
              <a:chExt cx="3244850" cy="487513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263555" y="1091925"/>
                <a:ext cx="3244850" cy="4875136"/>
                <a:chOff x="1263555" y="1091925"/>
                <a:chExt cx="3244850" cy="487513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F98B5D1-A34D-4E73-B1D3-C1B5D4E07DEB}"/>
                    </a:ext>
                  </a:extLst>
                </p:cNvPr>
                <p:cNvGrpSpPr/>
                <p:nvPr/>
              </p:nvGrpSpPr>
              <p:grpSpPr>
                <a:xfrm>
                  <a:off x="1263555" y="1887726"/>
                  <a:ext cx="3244850" cy="4079335"/>
                  <a:chOff x="1377855" y="1939534"/>
                  <a:chExt cx="3244850" cy="4079335"/>
                </a:xfrm>
              </p:grpSpPr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30F41225-EDCA-4BB9-8FB1-C4F4867A45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7855" y="2849983"/>
                    <a:ext cx="3244850" cy="2564377"/>
                  </a:xfrm>
                  <a:custGeom>
                    <a:avLst/>
                    <a:gdLst>
                      <a:gd name="T0" fmla="*/ 0 w 512"/>
                      <a:gd name="T1" fmla="*/ 0 h 405"/>
                      <a:gd name="T2" fmla="*/ 25 w 512"/>
                      <a:gd name="T3" fmla="*/ 0 h 405"/>
                      <a:gd name="T4" fmla="*/ 461 w 512"/>
                      <a:gd name="T5" fmla="*/ 0 h 405"/>
                      <a:gd name="T6" fmla="*/ 512 w 512"/>
                      <a:gd name="T7" fmla="*/ 0 h 405"/>
                      <a:gd name="T8" fmla="*/ 410 w 512"/>
                      <a:gd name="T9" fmla="*/ 121 h 405"/>
                      <a:gd name="T10" fmla="*/ 321 w 512"/>
                      <a:gd name="T11" fmla="*/ 228 h 405"/>
                      <a:gd name="T12" fmla="*/ 319 w 512"/>
                      <a:gd name="T13" fmla="*/ 237 h 405"/>
                      <a:gd name="T14" fmla="*/ 319 w 512"/>
                      <a:gd name="T15" fmla="*/ 348 h 405"/>
                      <a:gd name="T16" fmla="*/ 313 w 512"/>
                      <a:gd name="T17" fmla="*/ 356 h 405"/>
                      <a:gd name="T18" fmla="*/ 246 w 512"/>
                      <a:gd name="T19" fmla="*/ 383 h 405"/>
                      <a:gd name="T20" fmla="*/ 194 w 512"/>
                      <a:gd name="T21" fmla="*/ 405 h 405"/>
                      <a:gd name="T22" fmla="*/ 194 w 512"/>
                      <a:gd name="T23" fmla="*/ 398 h 405"/>
                      <a:gd name="T24" fmla="*/ 194 w 512"/>
                      <a:gd name="T25" fmla="*/ 237 h 405"/>
                      <a:gd name="T26" fmla="*/ 190 w 512"/>
                      <a:gd name="T27" fmla="*/ 226 h 405"/>
                      <a:gd name="T28" fmla="*/ 44 w 512"/>
                      <a:gd name="T29" fmla="*/ 52 h 405"/>
                      <a:gd name="T30" fmla="*/ 0 w 512"/>
                      <a:gd name="T31" fmla="*/ 0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12" h="405">
                        <a:moveTo>
                          <a:pt x="0" y="0"/>
                        </a:moveTo>
                        <a:cubicBezTo>
                          <a:pt x="9" y="0"/>
                          <a:pt x="17" y="0"/>
                          <a:pt x="25" y="0"/>
                        </a:cubicBezTo>
                        <a:cubicBezTo>
                          <a:pt x="171" y="0"/>
                          <a:pt x="316" y="0"/>
                          <a:pt x="461" y="0"/>
                        </a:cubicBezTo>
                        <a:cubicBezTo>
                          <a:pt x="464" y="0"/>
                          <a:pt x="509" y="0"/>
                          <a:pt x="512" y="0"/>
                        </a:cubicBezTo>
                        <a:cubicBezTo>
                          <a:pt x="478" y="41"/>
                          <a:pt x="444" y="81"/>
                          <a:pt x="410" y="121"/>
                        </a:cubicBezTo>
                        <a:cubicBezTo>
                          <a:pt x="380" y="157"/>
                          <a:pt x="351" y="192"/>
                          <a:pt x="321" y="228"/>
                        </a:cubicBezTo>
                        <a:cubicBezTo>
                          <a:pt x="319" y="230"/>
                          <a:pt x="319" y="234"/>
                          <a:pt x="319" y="237"/>
                        </a:cubicBezTo>
                        <a:cubicBezTo>
                          <a:pt x="318" y="274"/>
                          <a:pt x="318" y="311"/>
                          <a:pt x="319" y="348"/>
                        </a:cubicBezTo>
                        <a:cubicBezTo>
                          <a:pt x="319" y="353"/>
                          <a:pt x="317" y="354"/>
                          <a:pt x="313" y="356"/>
                        </a:cubicBezTo>
                        <a:cubicBezTo>
                          <a:pt x="291" y="365"/>
                          <a:pt x="269" y="374"/>
                          <a:pt x="246" y="383"/>
                        </a:cubicBezTo>
                        <a:cubicBezTo>
                          <a:pt x="229" y="390"/>
                          <a:pt x="212" y="397"/>
                          <a:pt x="194" y="405"/>
                        </a:cubicBezTo>
                        <a:cubicBezTo>
                          <a:pt x="194" y="402"/>
                          <a:pt x="194" y="400"/>
                          <a:pt x="194" y="398"/>
                        </a:cubicBezTo>
                        <a:cubicBezTo>
                          <a:pt x="194" y="344"/>
                          <a:pt x="194" y="291"/>
                          <a:pt x="194" y="237"/>
                        </a:cubicBezTo>
                        <a:cubicBezTo>
                          <a:pt x="194" y="233"/>
                          <a:pt x="193" y="229"/>
                          <a:pt x="190" y="226"/>
                        </a:cubicBezTo>
                        <a:cubicBezTo>
                          <a:pt x="141" y="168"/>
                          <a:pt x="92" y="110"/>
                          <a:pt x="44" y="52"/>
                        </a:cubicBezTo>
                        <a:cubicBezTo>
                          <a:pt x="29" y="35"/>
                          <a:pt x="15" y="18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4082FBAF-9A6D-4BA2-A387-F5E8C075442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1673" y="1939534"/>
                    <a:ext cx="680473" cy="677324"/>
                  </a:xfrm>
                  <a:custGeom>
                    <a:avLst/>
                    <a:gdLst>
                      <a:gd name="T0" fmla="*/ 53 w 107"/>
                      <a:gd name="T1" fmla="*/ 0 h 107"/>
                      <a:gd name="T2" fmla="*/ 0 w 107"/>
                      <a:gd name="T3" fmla="*/ 54 h 107"/>
                      <a:gd name="T4" fmla="*/ 53 w 107"/>
                      <a:gd name="T5" fmla="*/ 107 h 107"/>
                      <a:gd name="T6" fmla="*/ 107 w 107"/>
                      <a:gd name="T7" fmla="*/ 54 h 107"/>
                      <a:gd name="T8" fmla="*/ 53 w 107"/>
                      <a:gd name="T9" fmla="*/ 0 h 107"/>
                      <a:gd name="T10" fmla="*/ 53 w 107"/>
                      <a:gd name="T11" fmla="*/ 75 h 107"/>
                      <a:gd name="T12" fmla="*/ 32 w 107"/>
                      <a:gd name="T13" fmla="*/ 54 h 107"/>
                      <a:gd name="T14" fmla="*/ 53 w 107"/>
                      <a:gd name="T15" fmla="*/ 33 h 107"/>
                      <a:gd name="T16" fmla="*/ 74 w 107"/>
                      <a:gd name="T17" fmla="*/ 54 h 107"/>
                      <a:gd name="T18" fmla="*/ 53 w 107"/>
                      <a:gd name="T19" fmla="*/ 75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7" h="107">
                        <a:moveTo>
                          <a:pt x="53" y="0"/>
                        </a:moveTo>
                        <a:cubicBezTo>
                          <a:pt x="24" y="0"/>
                          <a:pt x="0" y="24"/>
                          <a:pt x="0" y="54"/>
                        </a:cubicBezTo>
                        <a:cubicBezTo>
                          <a:pt x="0" y="83"/>
                          <a:pt x="24" y="107"/>
                          <a:pt x="53" y="107"/>
                        </a:cubicBezTo>
                        <a:cubicBezTo>
                          <a:pt x="83" y="107"/>
                          <a:pt x="107" y="83"/>
                          <a:pt x="107" y="54"/>
                        </a:cubicBezTo>
                        <a:cubicBezTo>
                          <a:pt x="107" y="24"/>
                          <a:pt x="83" y="0"/>
                          <a:pt x="53" y="0"/>
                        </a:cubicBezTo>
                        <a:close/>
                        <a:moveTo>
                          <a:pt x="53" y="75"/>
                        </a:moveTo>
                        <a:cubicBezTo>
                          <a:pt x="42" y="75"/>
                          <a:pt x="32" y="65"/>
                          <a:pt x="32" y="54"/>
                        </a:cubicBezTo>
                        <a:cubicBezTo>
                          <a:pt x="32" y="42"/>
                          <a:pt x="42" y="33"/>
                          <a:pt x="53" y="33"/>
                        </a:cubicBezTo>
                        <a:cubicBezTo>
                          <a:pt x="65" y="33"/>
                          <a:pt x="74" y="42"/>
                          <a:pt x="74" y="54"/>
                        </a:cubicBezTo>
                        <a:cubicBezTo>
                          <a:pt x="74" y="65"/>
                          <a:pt x="65" y="75"/>
                          <a:pt x="53" y="75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68474FEA-B538-4BCE-AFA4-444944986F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82096" y="1939534"/>
                    <a:ext cx="680473" cy="677324"/>
                  </a:xfrm>
                  <a:custGeom>
                    <a:avLst/>
                    <a:gdLst>
                      <a:gd name="T0" fmla="*/ 53 w 107"/>
                      <a:gd name="T1" fmla="*/ 0 h 107"/>
                      <a:gd name="T2" fmla="*/ 0 w 107"/>
                      <a:gd name="T3" fmla="*/ 54 h 107"/>
                      <a:gd name="T4" fmla="*/ 53 w 107"/>
                      <a:gd name="T5" fmla="*/ 107 h 107"/>
                      <a:gd name="T6" fmla="*/ 107 w 107"/>
                      <a:gd name="T7" fmla="*/ 54 h 107"/>
                      <a:gd name="T8" fmla="*/ 53 w 107"/>
                      <a:gd name="T9" fmla="*/ 0 h 107"/>
                      <a:gd name="T10" fmla="*/ 53 w 107"/>
                      <a:gd name="T11" fmla="*/ 75 h 107"/>
                      <a:gd name="T12" fmla="*/ 32 w 107"/>
                      <a:gd name="T13" fmla="*/ 54 h 107"/>
                      <a:gd name="T14" fmla="*/ 53 w 107"/>
                      <a:gd name="T15" fmla="*/ 33 h 107"/>
                      <a:gd name="T16" fmla="*/ 74 w 107"/>
                      <a:gd name="T17" fmla="*/ 54 h 107"/>
                      <a:gd name="T18" fmla="*/ 53 w 107"/>
                      <a:gd name="T19" fmla="*/ 75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7" h="107">
                        <a:moveTo>
                          <a:pt x="53" y="0"/>
                        </a:moveTo>
                        <a:cubicBezTo>
                          <a:pt x="24" y="0"/>
                          <a:pt x="0" y="24"/>
                          <a:pt x="0" y="54"/>
                        </a:cubicBezTo>
                        <a:cubicBezTo>
                          <a:pt x="0" y="83"/>
                          <a:pt x="24" y="107"/>
                          <a:pt x="53" y="107"/>
                        </a:cubicBezTo>
                        <a:cubicBezTo>
                          <a:pt x="83" y="107"/>
                          <a:pt x="107" y="83"/>
                          <a:pt x="107" y="54"/>
                        </a:cubicBezTo>
                        <a:cubicBezTo>
                          <a:pt x="107" y="24"/>
                          <a:pt x="83" y="0"/>
                          <a:pt x="53" y="0"/>
                        </a:cubicBezTo>
                        <a:close/>
                        <a:moveTo>
                          <a:pt x="53" y="75"/>
                        </a:moveTo>
                        <a:cubicBezTo>
                          <a:pt x="42" y="75"/>
                          <a:pt x="32" y="65"/>
                          <a:pt x="32" y="54"/>
                        </a:cubicBezTo>
                        <a:cubicBezTo>
                          <a:pt x="32" y="42"/>
                          <a:pt x="42" y="33"/>
                          <a:pt x="53" y="33"/>
                        </a:cubicBezTo>
                        <a:cubicBezTo>
                          <a:pt x="65" y="33"/>
                          <a:pt x="74" y="42"/>
                          <a:pt x="74" y="54"/>
                        </a:cubicBezTo>
                        <a:cubicBezTo>
                          <a:pt x="74" y="65"/>
                          <a:pt x="65" y="75"/>
                          <a:pt x="53" y="7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921AC88A-1900-40B8-85A4-E1F8E26A18F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91015" y="1939534"/>
                    <a:ext cx="680473" cy="677324"/>
                  </a:xfrm>
                  <a:custGeom>
                    <a:avLst/>
                    <a:gdLst>
                      <a:gd name="T0" fmla="*/ 53 w 107"/>
                      <a:gd name="T1" fmla="*/ 0 h 107"/>
                      <a:gd name="T2" fmla="*/ 0 w 107"/>
                      <a:gd name="T3" fmla="*/ 54 h 107"/>
                      <a:gd name="T4" fmla="*/ 53 w 107"/>
                      <a:gd name="T5" fmla="*/ 107 h 107"/>
                      <a:gd name="T6" fmla="*/ 107 w 107"/>
                      <a:gd name="T7" fmla="*/ 54 h 107"/>
                      <a:gd name="T8" fmla="*/ 53 w 107"/>
                      <a:gd name="T9" fmla="*/ 0 h 107"/>
                      <a:gd name="T10" fmla="*/ 53 w 107"/>
                      <a:gd name="T11" fmla="*/ 75 h 107"/>
                      <a:gd name="T12" fmla="*/ 32 w 107"/>
                      <a:gd name="T13" fmla="*/ 54 h 107"/>
                      <a:gd name="T14" fmla="*/ 53 w 107"/>
                      <a:gd name="T15" fmla="*/ 33 h 107"/>
                      <a:gd name="T16" fmla="*/ 74 w 107"/>
                      <a:gd name="T17" fmla="*/ 54 h 107"/>
                      <a:gd name="T18" fmla="*/ 53 w 107"/>
                      <a:gd name="T19" fmla="*/ 75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7" h="107">
                        <a:moveTo>
                          <a:pt x="53" y="0"/>
                        </a:moveTo>
                        <a:cubicBezTo>
                          <a:pt x="24" y="0"/>
                          <a:pt x="0" y="24"/>
                          <a:pt x="0" y="54"/>
                        </a:cubicBezTo>
                        <a:cubicBezTo>
                          <a:pt x="0" y="83"/>
                          <a:pt x="24" y="107"/>
                          <a:pt x="53" y="107"/>
                        </a:cubicBezTo>
                        <a:cubicBezTo>
                          <a:pt x="83" y="107"/>
                          <a:pt x="107" y="83"/>
                          <a:pt x="107" y="54"/>
                        </a:cubicBezTo>
                        <a:cubicBezTo>
                          <a:pt x="107" y="24"/>
                          <a:pt x="83" y="0"/>
                          <a:pt x="53" y="0"/>
                        </a:cubicBezTo>
                        <a:close/>
                        <a:moveTo>
                          <a:pt x="53" y="75"/>
                        </a:moveTo>
                        <a:cubicBezTo>
                          <a:pt x="42" y="75"/>
                          <a:pt x="32" y="65"/>
                          <a:pt x="32" y="54"/>
                        </a:cubicBezTo>
                        <a:cubicBezTo>
                          <a:pt x="32" y="42"/>
                          <a:pt x="42" y="33"/>
                          <a:pt x="53" y="33"/>
                        </a:cubicBezTo>
                        <a:cubicBezTo>
                          <a:pt x="65" y="33"/>
                          <a:pt x="74" y="42"/>
                          <a:pt x="74" y="54"/>
                        </a:cubicBezTo>
                        <a:cubicBezTo>
                          <a:pt x="74" y="65"/>
                          <a:pt x="65" y="75"/>
                          <a:pt x="53" y="7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4DB51F8A-ED48-4898-8299-AAC84F50A6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83780" y="5341545"/>
                    <a:ext cx="680473" cy="677324"/>
                  </a:xfrm>
                  <a:custGeom>
                    <a:avLst/>
                    <a:gdLst>
                      <a:gd name="T0" fmla="*/ 54 w 107"/>
                      <a:gd name="T1" fmla="*/ 0 h 107"/>
                      <a:gd name="T2" fmla="*/ 0 w 107"/>
                      <a:gd name="T3" fmla="*/ 54 h 107"/>
                      <a:gd name="T4" fmla="*/ 54 w 107"/>
                      <a:gd name="T5" fmla="*/ 107 h 107"/>
                      <a:gd name="T6" fmla="*/ 107 w 107"/>
                      <a:gd name="T7" fmla="*/ 54 h 107"/>
                      <a:gd name="T8" fmla="*/ 54 w 107"/>
                      <a:gd name="T9" fmla="*/ 0 h 107"/>
                      <a:gd name="T10" fmla="*/ 54 w 107"/>
                      <a:gd name="T11" fmla="*/ 75 h 107"/>
                      <a:gd name="T12" fmla="*/ 33 w 107"/>
                      <a:gd name="T13" fmla="*/ 54 h 107"/>
                      <a:gd name="T14" fmla="*/ 54 w 107"/>
                      <a:gd name="T15" fmla="*/ 33 h 107"/>
                      <a:gd name="T16" fmla="*/ 75 w 107"/>
                      <a:gd name="T17" fmla="*/ 54 h 107"/>
                      <a:gd name="T18" fmla="*/ 54 w 107"/>
                      <a:gd name="T19" fmla="*/ 75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7" h="107">
                        <a:moveTo>
                          <a:pt x="54" y="0"/>
                        </a:moveTo>
                        <a:cubicBezTo>
                          <a:pt x="24" y="0"/>
                          <a:pt x="0" y="24"/>
                          <a:pt x="0" y="54"/>
                        </a:cubicBezTo>
                        <a:cubicBezTo>
                          <a:pt x="0" y="83"/>
                          <a:pt x="24" y="107"/>
                          <a:pt x="54" y="107"/>
                        </a:cubicBezTo>
                        <a:cubicBezTo>
                          <a:pt x="83" y="107"/>
                          <a:pt x="107" y="83"/>
                          <a:pt x="107" y="54"/>
                        </a:cubicBezTo>
                        <a:cubicBezTo>
                          <a:pt x="107" y="24"/>
                          <a:pt x="83" y="0"/>
                          <a:pt x="54" y="0"/>
                        </a:cubicBezTo>
                        <a:close/>
                        <a:moveTo>
                          <a:pt x="54" y="75"/>
                        </a:moveTo>
                        <a:cubicBezTo>
                          <a:pt x="42" y="75"/>
                          <a:pt x="33" y="65"/>
                          <a:pt x="33" y="54"/>
                        </a:cubicBezTo>
                        <a:cubicBezTo>
                          <a:pt x="33" y="42"/>
                          <a:pt x="42" y="33"/>
                          <a:pt x="54" y="33"/>
                        </a:cubicBezTo>
                        <a:cubicBezTo>
                          <a:pt x="65" y="33"/>
                          <a:pt x="75" y="42"/>
                          <a:pt x="75" y="54"/>
                        </a:cubicBezTo>
                        <a:cubicBezTo>
                          <a:pt x="75" y="65"/>
                          <a:pt x="65" y="75"/>
                          <a:pt x="54" y="75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DB51F8A-ED48-4898-8299-AAC84F50A6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5882" y="1091925"/>
                  <a:ext cx="680473" cy="677324"/>
                </a:xfrm>
                <a:custGeom>
                  <a:avLst/>
                  <a:gdLst>
                    <a:gd name="T0" fmla="*/ 54 w 107"/>
                    <a:gd name="T1" fmla="*/ 0 h 107"/>
                    <a:gd name="T2" fmla="*/ 0 w 107"/>
                    <a:gd name="T3" fmla="*/ 54 h 107"/>
                    <a:gd name="T4" fmla="*/ 54 w 107"/>
                    <a:gd name="T5" fmla="*/ 107 h 107"/>
                    <a:gd name="T6" fmla="*/ 107 w 107"/>
                    <a:gd name="T7" fmla="*/ 54 h 107"/>
                    <a:gd name="T8" fmla="*/ 54 w 107"/>
                    <a:gd name="T9" fmla="*/ 0 h 107"/>
                    <a:gd name="T10" fmla="*/ 54 w 107"/>
                    <a:gd name="T11" fmla="*/ 75 h 107"/>
                    <a:gd name="T12" fmla="*/ 33 w 107"/>
                    <a:gd name="T13" fmla="*/ 54 h 107"/>
                    <a:gd name="T14" fmla="*/ 54 w 107"/>
                    <a:gd name="T15" fmla="*/ 33 h 107"/>
                    <a:gd name="T16" fmla="*/ 75 w 107"/>
                    <a:gd name="T17" fmla="*/ 54 h 107"/>
                    <a:gd name="T18" fmla="*/ 54 w 107"/>
                    <a:gd name="T19" fmla="*/ 75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" h="107">
                      <a:moveTo>
                        <a:pt x="54" y="0"/>
                      </a:moveTo>
                      <a:cubicBezTo>
                        <a:pt x="24" y="0"/>
                        <a:pt x="0" y="24"/>
                        <a:pt x="0" y="54"/>
                      </a:cubicBezTo>
                      <a:cubicBezTo>
                        <a:pt x="0" y="83"/>
                        <a:pt x="24" y="107"/>
                        <a:pt x="54" y="107"/>
                      </a:cubicBezTo>
                      <a:cubicBezTo>
                        <a:pt x="83" y="107"/>
                        <a:pt x="107" y="83"/>
                        <a:pt x="107" y="54"/>
                      </a:cubicBezTo>
                      <a:cubicBezTo>
                        <a:pt x="107" y="24"/>
                        <a:pt x="83" y="0"/>
                        <a:pt x="54" y="0"/>
                      </a:cubicBezTo>
                      <a:close/>
                      <a:moveTo>
                        <a:pt x="54" y="75"/>
                      </a:moveTo>
                      <a:cubicBezTo>
                        <a:pt x="42" y="75"/>
                        <a:pt x="33" y="65"/>
                        <a:pt x="33" y="54"/>
                      </a:cubicBezTo>
                      <a:cubicBezTo>
                        <a:pt x="33" y="42"/>
                        <a:pt x="42" y="33"/>
                        <a:pt x="54" y="33"/>
                      </a:cubicBezTo>
                      <a:cubicBezTo>
                        <a:pt x="65" y="33"/>
                        <a:pt x="75" y="42"/>
                        <a:pt x="75" y="54"/>
                      </a:cubicBezTo>
                      <a:cubicBezTo>
                        <a:pt x="75" y="65"/>
                        <a:pt x="65" y="75"/>
                        <a:pt x="54" y="75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DB51F8A-ED48-4898-8299-AAC84F50A6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5592" y="1098409"/>
                <a:ext cx="680473" cy="677324"/>
              </a:xfrm>
              <a:custGeom>
                <a:avLst/>
                <a:gdLst>
                  <a:gd name="T0" fmla="*/ 54 w 107"/>
                  <a:gd name="T1" fmla="*/ 0 h 107"/>
                  <a:gd name="T2" fmla="*/ 0 w 107"/>
                  <a:gd name="T3" fmla="*/ 54 h 107"/>
                  <a:gd name="T4" fmla="*/ 54 w 107"/>
                  <a:gd name="T5" fmla="*/ 107 h 107"/>
                  <a:gd name="T6" fmla="*/ 107 w 107"/>
                  <a:gd name="T7" fmla="*/ 54 h 107"/>
                  <a:gd name="T8" fmla="*/ 54 w 107"/>
                  <a:gd name="T9" fmla="*/ 0 h 107"/>
                  <a:gd name="T10" fmla="*/ 54 w 107"/>
                  <a:gd name="T11" fmla="*/ 75 h 107"/>
                  <a:gd name="T12" fmla="*/ 33 w 107"/>
                  <a:gd name="T13" fmla="*/ 54 h 107"/>
                  <a:gd name="T14" fmla="*/ 54 w 107"/>
                  <a:gd name="T15" fmla="*/ 33 h 107"/>
                  <a:gd name="T16" fmla="*/ 75 w 107"/>
                  <a:gd name="T17" fmla="*/ 54 h 107"/>
                  <a:gd name="T18" fmla="*/ 54 w 107"/>
                  <a:gd name="T19" fmla="*/ 7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4" y="0"/>
                    </a:moveTo>
                    <a:cubicBezTo>
                      <a:pt x="24" y="0"/>
                      <a:pt x="0" y="24"/>
                      <a:pt x="0" y="54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83" y="107"/>
                      <a:pt x="107" y="83"/>
                      <a:pt x="107" y="54"/>
                    </a:cubicBezTo>
                    <a:cubicBezTo>
                      <a:pt x="107" y="24"/>
                      <a:pt x="83" y="0"/>
                      <a:pt x="54" y="0"/>
                    </a:cubicBezTo>
                    <a:close/>
                    <a:moveTo>
                      <a:pt x="54" y="75"/>
                    </a:moveTo>
                    <a:cubicBezTo>
                      <a:pt x="42" y="75"/>
                      <a:pt x="33" y="65"/>
                      <a:pt x="33" y="54"/>
                    </a:cubicBezTo>
                    <a:cubicBezTo>
                      <a:pt x="33" y="42"/>
                      <a:pt x="42" y="33"/>
                      <a:pt x="54" y="33"/>
                    </a:cubicBezTo>
                    <a:cubicBezTo>
                      <a:pt x="65" y="33"/>
                      <a:pt x="75" y="42"/>
                      <a:pt x="75" y="54"/>
                    </a:cubicBezTo>
                    <a:cubicBezTo>
                      <a:pt x="75" y="65"/>
                      <a:pt x="65" y="75"/>
                      <a:pt x="54" y="7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B51F8A-ED48-4898-8299-AAC84F50A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0137" y="6006648"/>
              <a:ext cx="680473" cy="683524"/>
            </a:xfrm>
            <a:custGeom>
              <a:avLst/>
              <a:gdLst>
                <a:gd name="T0" fmla="*/ 54 w 107"/>
                <a:gd name="T1" fmla="*/ 0 h 107"/>
                <a:gd name="T2" fmla="*/ 0 w 107"/>
                <a:gd name="T3" fmla="*/ 54 h 107"/>
                <a:gd name="T4" fmla="*/ 54 w 107"/>
                <a:gd name="T5" fmla="*/ 107 h 107"/>
                <a:gd name="T6" fmla="*/ 107 w 107"/>
                <a:gd name="T7" fmla="*/ 54 h 107"/>
                <a:gd name="T8" fmla="*/ 54 w 107"/>
                <a:gd name="T9" fmla="*/ 0 h 107"/>
                <a:gd name="T10" fmla="*/ 54 w 107"/>
                <a:gd name="T11" fmla="*/ 75 h 107"/>
                <a:gd name="T12" fmla="*/ 33 w 107"/>
                <a:gd name="T13" fmla="*/ 54 h 107"/>
                <a:gd name="T14" fmla="*/ 54 w 107"/>
                <a:gd name="T15" fmla="*/ 33 h 107"/>
                <a:gd name="T16" fmla="*/ 75 w 107"/>
                <a:gd name="T17" fmla="*/ 54 h 107"/>
                <a:gd name="T18" fmla="*/ 54 w 107"/>
                <a:gd name="T19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4"/>
                  </a:cubicBezTo>
                  <a:cubicBezTo>
                    <a:pt x="107" y="24"/>
                    <a:pt x="83" y="0"/>
                    <a:pt x="54" y="0"/>
                  </a:cubicBezTo>
                  <a:close/>
                  <a:moveTo>
                    <a:pt x="54" y="75"/>
                  </a:moveTo>
                  <a:cubicBezTo>
                    <a:pt x="42" y="75"/>
                    <a:pt x="33" y="65"/>
                    <a:pt x="33" y="54"/>
                  </a:cubicBezTo>
                  <a:cubicBezTo>
                    <a:pt x="33" y="42"/>
                    <a:pt x="42" y="33"/>
                    <a:pt x="54" y="33"/>
                  </a:cubicBezTo>
                  <a:cubicBezTo>
                    <a:pt x="65" y="33"/>
                    <a:pt x="75" y="42"/>
                    <a:pt x="75" y="54"/>
                  </a:cubicBezTo>
                  <a:cubicBezTo>
                    <a:pt x="75" y="65"/>
                    <a:pt x="65" y="75"/>
                    <a:pt x="54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B51F8A-ED48-4898-8299-AAC84F50A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4238" y="6507213"/>
              <a:ext cx="680473" cy="683524"/>
            </a:xfrm>
            <a:custGeom>
              <a:avLst/>
              <a:gdLst>
                <a:gd name="T0" fmla="*/ 54 w 107"/>
                <a:gd name="T1" fmla="*/ 0 h 107"/>
                <a:gd name="T2" fmla="*/ 0 w 107"/>
                <a:gd name="T3" fmla="*/ 54 h 107"/>
                <a:gd name="T4" fmla="*/ 54 w 107"/>
                <a:gd name="T5" fmla="*/ 107 h 107"/>
                <a:gd name="T6" fmla="*/ 107 w 107"/>
                <a:gd name="T7" fmla="*/ 54 h 107"/>
                <a:gd name="T8" fmla="*/ 54 w 107"/>
                <a:gd name="T9" fmla="*/ 0 h 107"/>
                <a:gd name="T10" fmla="*/ 54 w 107"/>
                <a:gd name="T11" fmla="*/ 75 h 107"/>
                <a:gd name="T12" fmla="*/ 33 w 107"/>
                <a:gd name="T13" fmla="*/ 54 h 107"/>
                <a:gd name="T14" fmla="*/ 54 w 107"/>
                <a:gd name="T15" fmla="*/ 33 h 107"/>
                <a:gd name="T16" fmla="*/ 75 w 107"/>
                <a:gd name="T17" fmla="*/ 54 h 107"/>
                <a:gd name="T18" fmla="*/ 54 w 107"/>
                <a:gd name="T19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4"/>
                  </a:cubicBezTo>
                  <a:cubicBezTo>
                    <a:pt x="107" y="24"/>
                    <a:pt x="83" y="0"/>
                    <a:pt x="54" y="0"/>
                  </a:cubicBezTo>
                  <a:close/>
                  <a:moveTo>
                    <a:pt x="54" y="75"/>
                  </a:moveTo>
                  <a:cubicBezTo>
                    <a:pt x="42" y="75"/>
                    <a:pt x="33" y="65"/>
                    <a:pt x="33" y="54"/>
                  </a:cubicBezTo>
                  <a:cubicBezTo>
                    <a:pt x="33" y="42"/>
                    <a:pt x="42" y="33"/>
                    <a:pt x="54" y="33"/>
                  </a:cubicBezTo>
                  <a:cubicBezTo>
                    <a:pt x="65" y="33"/>
                    <a:pt x="75" y="42"/>
                    <a:pt x="75" y="54"/>
                  </a:cubicBezTo>
                  <a:cubicBezTo>
                    <a:pt x="75" y="65"/>
                    <a:pt x="65" y="75"/>
                    <a:pt x="54" y="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585574070"/>
              </p:ext>
            </p:extLst>
          </p:nvPr>
        </p:nvGraphicFramePr>
        <p:xfrm>
          <a:off x="7946958" y="1527243"/>
          <a:ext cx="3852694" cy="385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680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4268532" y="1739897"/>
            <a:ext cx="3600000" cy="4320000"/>
            <a:chOff x="1432518" y="1377037"/>
            <a:chExt cx="3766861" cy="44442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F9E255-61F9-4DFF-8290-1A613DA1B5BB}"/>
                </a:ext>
              </a:extLst>
            </p:cNvPr>
            <p:cNvSpPr/>
            <p:nvPr/>
          </p:nvSpPr>
          <p:spPr>
            <a:xfrm>
              <a:off x="1432518" y="5581629"/>
              <a:ext cx="3766861" cy="239629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1D7154-7104-477A-A267-29B7F59277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9876" y="1377037"/>
              <a:ext cx="3359455" cy="4325485"/>
              <a:chOff x="2050696" y="1266285"/>
              <a:chExt cx="3359455" cy="432548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8B83C53-B05F-482A-82A1-BE0464743B39}"/>
                  </a:ext>
                </a:extLst>
              </p:cNvPr>
              <p:cNvGrpSpPr/>
              <p:nvPr/>
            </p:nvGrpSpPr>
            <p:grpSpPr>
              <a:xfrm>
                <a:off x="2050696" y="1266285"/>
                <a:ext cx="3359455" cy="4325485"/>
                <a:chOff x="5230813" y="2312988"/>
                <a:chExt cx="1733550" cy="2232025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9BA7F78A-5B92-4949-8F8C-8ECC299BC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5C40D60-8578-40FF-BE1E-194917DCC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C390EA27-1FE2-4756-A3F0-21C98E0E4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3649663"/>
                  <a:ext cx="622300" cy="611188"/>
                </a:xfrm>
                <a:custGeom>
                  <a:avLst/>
                  <a:gdLst>
                    <a:gd name="T0" fmla="*/ 145 w 195"/>
                    <a:gd name="T1" fmla="*/ 111 h 192"/>
                    <a:gd name="T2" fmla="*/ 109 w 195"/>
                    <a:gd name="T3" fmla="*/ 179 h 192"/>
                    <a:gd name="T4" fmla="*/ 82 w 195"/>
                    <a:gd name="T5" fmla="*/ 183 h 192"/>
                    <a:gd name="T6" fmla="*/ 7 w 195"/>
                    <a:gd name="T7" fmla="*/ 107 h 192"/>
                    <a:gd name="T8" fmla="*/ 6 w 195"/>
                    <a:gd name="T9" fmla="*/ 84 h 192"/>
                    <a:gd name="T10" fmla="*/ 30 w 195"/>
                    <a:gd name="T11" fmla="*/ 85 h 192"/>
                    <a:gd name="T12" fmla="*/ 87 w 195"/>
                    <a:gd name="T13" fmla="*/ 142 h 192"/>
                    <a:gd name="T14" fmla="*/ 91 w 195"/>
                    <a:gd name="T15" fmla="*/ 146 h 192"/>
                    <a:gd name="T16" fmla="*/ 102 w 195"/>
                    <a:gd name="T17" fmla="*/ 124 h 192"/>
                    <a:gd name="T18" fmla="*/ 148 w 195"/>
                    <a:gd name="T19" fmla="*/ 39 h 192"/>
                    <a:gd name="T20" fmla="*/ 163 w 195"/>
                    <a:gd name="T21" fmla="*/ 11 h 192"/>
                    <a:gd name="T22" fmla="*/ 185 w 195"/>
                    <a:gd name="T23" fmla="*/ 3 h 192"/>
                    <a:gd name="T24" fmla="*/ 191 w 195"/>
                    <a:gd name="T25" fmla="*/ 26 h 192"/>
                    <a:gd name="T26" fmla="*/ 162 w 195"/>
                    <a:gd name="T27" fmla="*/ 79 h 192"/>
                    <a:gd name="T28" fmla="*/ 145 w 195"/>
                    <a:gd name="T29" fmla="*/ 111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5" h="192">
                      <a:moveTo>
                        <a:pt x="145" y="111"/>
                      </a:moveTo>
                      <a:cubicBezTo>
                        <a:pt x="133" y="134"/>
                        <a:pt x="121" y="157"/>
                        <a:pt x="109" y="179"/>
                      </a:cubicBezTo>
                      <a:cubicBezTo>
                        <a:pt x="103" y="190"/>
                        <a:pt x="91" y="192"/>
                        <a:pt x="82" y="183"/>
                      </a:cubicBezTo>
                      <a:cubicBezTo>
                        <a:pt x="57" y="158"/>
                        <a:pt x="32" y="132"/>
                        <a:pt x="7" y="107"/>
                      </a:cubicBezTo>
                      <a:cubicBezTo>
                        <a:pt x="0" y="100"/>
                        <a:pt x="1" y="89"/>
                        <a:pt x="6" y="84"/>
                      </a:cubicBezTo>
                      <a:cubicBezTo>
                        <a:pt x="13" y="77"/>
                        <a:pt x="23" y="78"/>
                        <a:pt x="30" y="85"/>
                      </a:cubicBezTo>
                      <a:cubicBezTo>
                        <a:pt x="49" y="104"/>
                        <a:pt x="68" y="123"/>
                        <a:pt x="87" y="142"/>
                      </a:cubicBezTo>
                      <a:cubicBezTo>
                        <a:pt x="88" y="143"/>
                        <a:pt x="89" y="144"/>
                        <a:pt x="91" y="146"/>
                      </a:cubicBezTo>
                      <a:cubicBezTo>
                        <a:pt x="95" y="138"/>
                        <a:pt x="98" y="131"/>
                        <a:pt x="102" y="124"/>
                      </a:cubicBezTo>
                      <a:cubicBezTo>
                        <a:pt x="117" y="96"/>
                        <a:pt x="132" y="68"/>
                        <a:pt x="148" y="39"/>
                      </a:cubicBezTo>
                      <a:cubicBezTo>
                        <a:pt x="153" y="30"/>
                        <a:pt x="158" y="20"/>
                        <a:pt x="163" y="11"/>
                      </a:cubicBezTo>
                      <a:cubicBezTo>
                        <a:pt x="168" y="1"/>
                        <a:pt x="178" y="0"/>
                        <a:pt x="185" y="3"/>
                      </a:cubicBezTo>
                      <a:cubicBezTo>
                        <a:pt x="193" y="7"/>
                        <a:pt x="195" y="18"/>
                        <a:pt x="191" y="26"/>
                      </a:cubicBezTo>
                      <a:cubicBezTo>
                        <a:pt x="182" y="44"/>
                        <a:pt x="172" y="62"/>
                        <a:pt x="162" y="79"/>
                      </a:cubicBezTo>
                      <a:cubicBezTo>
                        <a:pt x="161" y="82"/>
                        <a:pt x="149" y="105"/>
                        <a:pt x="145" y="111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9AEF8173-5C3F-4A95-AFA5-151718BC36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0813" y="2312988"/>
                  <a:ext cx="1733550" cy="2232025"/>
                </a:xfrm>
                <a:custGeom>
                  <a:avLst/>
                  <a:gdLst>
                    <a:gd name="T0" fmla="*/ 519 w 543"/>
                    <a:gd name="T1" fmla="*/ 420 h 700"/>
                    <a:gd name="T2" fmla="*/ 452 w 543"/>
                    <a:gd name="T3" fmla="*/ 344 h 700"/>
                    <a:gd name="T4" fmla="*/ 451 w 543"/>
                    <a:gd name="T5" fmla="*/ 131 h 700"/>
                    <a:gd name="T6" fmla="*/ 353 w 543"/>
                    <a:gd name="T7" fmla="*/ 120 h 700"/>
                    <a:gd name="T8" fmla="*/ 350 w 543"/>
                    <a:gd name="T9" fmla="*/ 120 h 700"/>
                    <a:gd name="T10" fmla="*/ 347 w 543"/>
                    <a:gd name="T11" fmla="*/ 93 h 700"/>
                    <a:gd name="T12" fmla="*/ 309 w 543"/>
                    <a:gd name="T13" fmla="*/ 76 h 700"/>
                    <a:gd name="T14" fmla="*/ 273 w 543"/>
                    <a:gd name="T15" fmla="*/ 18 h 700"/>
                    <a:gd name="T16" fmla="*/ 261 w 543"/>
                    <a:gd name="T17" fmla="*/ 10 h 700"/>
                    <a:gd name="T18" fmla="*/ 234 w 543"/>
                    <a:gd name="T19" fmla="*/ 2 h 700"/>
                    <a:gd name="T20" fmla="*/ 231 w 543"/>
                    <a:gd name="T21" fmla="*/ 2 h 700"/>
                    <a:gd name="T22" fmla="*/ 150 w 543"/>
                    <a:gd name="T23" fmla="*/ 69 h 700"/>
                    <a:gd name="T24" fmla="*/ 123 w 543"/>
                    <a:gd name="T25" fmla="*/ 75 h 700"/>
                    <a:gd name="T26" fmla="*/ 105 w 543"/>
                    <a:gd name="T27" fmla="*/ 114 h 700"/>
                    <a:gd name="T28" fmla="*/ 18 w 543"/>
                    <a:gd name="T29" fmla="*/ 120 h 700"/>
                    <a:gd name="T30" fmla="*/ 0 w 543"/>
                    <a:gd name="T31" fmla="*/ 371 h 700"/>
                    <a:gd name="T32" fmla="*/ 0 w 543"/>
                    <a:gd name="T33" fmla="*/ 606 h 700"/>
                    <a:gd name="T34" fmla="*/ 0 w 543"/>
                    <a:gd name="T35" fmla="*/ 607 h 700"/>
                    <a:gd name="T36" fmla="*/ 19 w 543"/>
                    <a:gd name="T37" fmla="*/ 621 h 700"/>
                    <a:gd name="T38" fmla="*/ 206 w 543"/>
                    <a:gd name="T39" fmla="*/ 625 h 700"/>
                    <a:gd name="T40" fmla="*/ 321 w 543"/>
                    <a:gd name="T41" fmla="*/ 695 h 700"/>
                    <a:gd name="T42" fmla="*/ 478 w 543"/>
                    <a:gd name="T43" fmla="*/ 651 h 700"/>
                    <a:gd name="T44" fmla="*/ 538 w 543"/>
                    <a:gd name="T45" fmla="*/ 473 h 700"/>
                    <a:gd name="T46" fmla="*/ 215 w 543"/>
                    <a:gd name="T47" fmla="*/ 35 h 700"/>
                    <a:gd name="T48" fmla="*/ 255 w 543"/>
                    <a:gd name="T49" fmla="*/ 45 h 700"/>
                    <a:gd name="T50" fmla="*/ 261 w 543"/>
                    <a:gd name="T51" fmla="*/ 51 h 700"/>
                    <a:gd name="T52" fmla="*/ 271 w 543"/>
                    <a:gd name="T53" fmla="*/ 76 h 700"/>
                    <a:gd name="T54" fmla="*/ 181 w 543"/>
                    <a:gd name="T55" fmla="*/ 75 h 700"/>
                    <a:gd name="T56" fmla="*/ 137 w 543"/>
                    <a:gd name="T57" fmla="*/ 107 h 700"/>
                    <a:gd name="T58" fmla="*/ 309 w 543"/>
                    <a:gd name="T59" fmla="*/ 108 h 700"/>
                    <a:gd name="T60" fmla="*/ 315 w 543"/>
                    <a:gd name="T61" fmla="*/ 160 h 700"/>
                    <a:gd name="T62" fmla="*/ 261 w 543"/>
                    <a:gd name="T63" fmla="*/ 166 h 700"/>
                    <a:gd name="T64" fmla="*/ 136 w 543"/>
                    <a:gd name="T65" fmla="*/ 160 h 700"/>
                    <a:gd name="T66" fmla="*/ 183 w 543"/>
                    <a:gd name="T67" fmla="*/ 588 h 700"/>
                    <a:gd name="T68" fmla="*/ 32 w 543"/>
                    <a:gd name="T69" fmla="*/ 290 h 700"/>
                    <a:gd name="T70" fmla="*/ 38 w 543"/>
                    <a:gd name="T71" fmla="*/ 152 h 700"/>
                    <a:gd name="T72" fmla="*/ 105 w 543"/>
                    <a:gd name="T73" fmla="*/ 158 h 700"/>
                    <a:gd name="T74" fmla="*/ 123 w 543"/>
                    <a:gd name="T75" fmla="*/ 197 h 700"/>
                    <a:gd name="T76" fmla="*/ 329 w 543"/>
                    <a:gd name="T77" fmla="*/ 197 h 700"/>
                    <a:gd name="T78" fmla="*/ 347 w 543"/>
                    <a:gd name="T79" fmla="*/ 158 h 700"/>
                    <a:gd name="T80" fmla="*/ 382 w 543"/>
                    <a:gd name="T81" fmla="*/ 152 h 700"/>
                    <a:gd name="T82" fmla="*/ 420 w 543"/>
                    <a:gd name="T83" fmla="*/ 157 h 700"/>
                    <a:gd name="T84" fmla="*/ 420 w 543"/>
                    <a:gd name="T85" fmla="*/ 327 h 700"/>
                    <a:gd name="T86" fmla="*/ 404 w 543"/>
                    <a:gd name="T87" fmla="*/ 329 h 700"/>
                    <a:gd name="T88" fmla="*/ 276 w 543"/>
                    <a:gd name="T89" fmla="*/ 339 h 700"/>
                    <a:gd name="T90" fmla="*/ 175 w 543"/>
                    <a:gd name="T91" fmla="*/ 452 h 700"/>
                    <a:gd name="T92" fmla="*/ 507 w 543"/>
                    <a:gd name="T93" fmla="*/ 536 h 700"/>
                    <a:gd name="T94" fmla="*/ 391 w 543"/>
                    <a:gd name="T95" fmla="*/ 661 h 700"/>
                    <a:gd name="T96" fmla="*/ 282 w 543"/>
                    <a:gd name="T97" fmla="*/ 648 h 700"/>
                    <a:gd name="T98" fmla="*/ 211 w 543"/>
                    <a:gd name="T99" fmla="*/ 572 h 700"/>
                    <a:gd name="T100" fmla="*/ 278 w 543"/>
                    <a:gd name="T101" fmla="*/ 374 h 700"/>
                    <a:gd name="T102" fmla="*/ 481 w 543"/>
                    <a:gd name="T103" fmla="*/ 421 h 700"/>
                    <a:gd name="T104" fmla="*/ 507 w 543"/>
                    <a:gd name="T105" fmla="*/ 536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43" h="700">
                      <a:moveTo>
                        <a:pt x="538" y="473"/>
                      </a:moveTo>
                      <a:cubicBezTo>
                        <a:pt x="534" y="454"/>
                        <a:pt x="528" y="437"/>
                        <a:pt x="519" y="420"/>
                      </a:cubicBezTo>
                      <a:cubicBezTo>
                        <a:pt x="504" y="393"/>
                        <a:pt x="483" y="370"/>
                        <a:pt x="457" y="353"/>
                      </a:cubicBezTo>
                      <a:cubicBezTo>
                        <a:pt x="453" y="351"/>
                        <a:pt x="452" y="348"/>
                        <a:pt x="452" y="344"/>
                      </a:cubicBezTo>
                      <a:cubicBezTo>
                        <a:pt x="452" y="276"/>
                        <a:pt x="452" y="208"/>
                        <a:pt x="452" y="140"/>
                      </a:cubicBezTo>
                      <a:cubicBezTo>
                        <a:pt x="452" y="137"/>
                        <a:pt x="452" y="134"/>
                        <a:pt x="451" y="131"/>
                      </a:cubicBezTo>
                      <a:cubicBezTo>
                        <a:pt x="448" y="123"/>
                        <a:pt x="442" y="120"/>
                        <a:pt x="434" y="120"/>
                      </a:cubicBezTo>
                      <a:cubicBezTo>
                        <a:pt x="407" y="120"/>
                        <a:pt x="380" y="120"/>
                        <a:pt x="353" y="120"/>
                      </a:cubicBezTo>
                      <a:cubicBezTo>
                        <a:pt x="352" y="120"/>
                        <a:pt x="351" y="120"/>
                        <a:pt x="350" y="120"/>
                      </a:cubicBezTo>
                      <a:cubicBezTo>
                        <a:pt x="350" y="120"/>
                        <a:pt x="350" y="120"/>
                        <a:pt x="350" y="120"/>
                      </a:cubicBezTo>
                      <a:cubicBezTo>
                        <a:pt x="347" y="120"/>
                        <a:pt x="347" y="119"/>
                        <a:pt x="347" y="114"/>
                      </a:cubicBezTo>
                      <a:cubicBezTo>
                        <a:pt x="347" y="107"/>
                        <a:pt x="347" y="100"/>
                        <a:pt x="347" y="93"/>
                      </a:cubicBezTo>
                      <a:cubicBezTo>
                        <a:pt x="347" y="81"/>
                        <a:pt x="341" y="76"/>
                        <a:pt x="329" y="76"/>
                      </a:cubicBezTo>
                      <a:cubicBezTo>
                        <a:pt x="322" y="75"/>
                        <a:pt x="316" y="75"/>
                        <a:pt x="309" y="76"/>
                      </a:cubicBezTo>
                      <a:cubicBezTo>
                        <a:pt x="304" y="76"/>
                        <a:pt x="303" y="74"/>
                        <a:pt x="302" y="69"/>
                      </a:cubicBezTo>
                      <a:cubicBezTo>
                        <a:pt x="300" y="48"/>
                        <a:pt x="290" y="31"/>
                        <a:pt x="273" y="18"/>
                      </a:cubicBezTo>
                      <a:cubicBezTo>
                        <a:pt x="269" y="15"/>
                        <a:pt x="265" y="13"/>
                        <a:pt x="261" y="10"/>
                      </a:cubicBezTo>
                      <a:cubicBezTo>
                        <a:pt x="261" y="10"/>
                        <a:pt x="261" y="10"/>
                        <a:pt x="261" y="10"/>
                      </a:cubicBezTo>
                      <a:cubicBezTo>
                        <a:pt x="259" y="9"/>
                        <a:pt x="257" y="8"/>
                        <a:pt x="255" y="8"/>
                      </a:cubicBezTo>
                      <a:cubicBezTo>
                        <a:pt x="249" y="5"/>
                        <a:pt x="242" y="3"/>
                        <a:pt x="234" y="2"/>
                      </a:cubicBezTo>
                      <a:cubicBezTo>
                        <a:pt x="233" y="2"/>
                        <a:pt x="232" y="2"/>
                        <a:pt x="231" y="2"/>
                      </a:cubicBezTo>
                      <a:cubicBezTo>
                        <a:pt x="231" y="2"/>
                        <a:pt x="231" y="2"/>
                        <a:pt x="231" y="2"/>
                      </a:cubicBezTo>
                      <a:cubicBezTo>
                        <a:pt x="212" y="0"/>
                        <a:pt x="194" y="6"/>
                        <a:pt x="179" y="18"/>
                      </a:cubicBezTo>
                      <a:cubicBezTo>
                        <a:pt x="162" y="31"/>
                        <a:pt x="152" y="48"/>
                        <a:pt x="150" y="69"/>
                      </a:cubicBezTo>
                      <a:cubicBezTo>
                        <a:pt x="149" y="74"/>
                        <a:pt x="148" y="76"/>
                        <a:pt x="143" y="75"/>
                      </a:cubicBezTo>
                      <a:cubicBezTo>
                        <a:pt x="136" y="75"/>
                        <a:pt x="129" y="75"/>
                        <a:pt x="123" y="75"/>
                      </a:cubicBezTo>
                      <a:cubicBezTo>
                        <a:pt x="111" y="75"/>
                        <a:pt x="105" y="81"/>
                        <a:pt x="105" y="93"/>
                      </a:cubicBezTo>
                      <a:cubicBezTo>
                        <a:pt x="105" y="100"/>
                        <a:pt x="105" y="107"/>
                        <a:pt x="105" y="114"/>
                      </a:cubicBezTo>
                      <a:cubicBezTo>
                        <a:pt x="105" y="120"/>
                        <a:pt x="105" y="120"/>
                        <a:pt x="98" y="120"/>
                      </a:cubicBezTo>
                      <a:cubicBezTo>
                        <a:pt x="72" y="120"/>
                        <a:pt x="45" y="121"/>
                        <a:pt x="18" y="120"/>
                      </a:cubicBezTo>
                      <a:cubicBezTo>
                        <a:pt x="7" y="120"/>
                        <a:pt x="0" y="127"/>
                        <a:pt x="0" y="139"/>
                      </a:cubicBezTo>
                      <a:cubicBezTo>
                        <a:pt x="0" y="216"/>
                        <a:pt x="0" y="293"/>
                        <a:pt x="0" y="371"/>
                      </a:cubicBezTo>
                      <a:cubicBezTo>
                        <a:pt x="0" y="448"/>
                        <a:pt x="0" y="526"/>
                        <a:pt x="0" y="603"/>
                      </a:cubicBezTo>
                      <a:cubicBezTo>
                        <a:pt x="0" y="604"/>
                        <a:pt x="0" y="605"/>
                        <a:pt x="0" y="606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1" y="609"/>
                        <a:pt x="1" y="610"/>
                        <a:pt x="1" y="611"/>
                      </a:cubicBezTo>
                      <a:cubicBezTo>
                        <a:pt x="4" y="619"/>
                        <a:pt x="11" y="621"/>
                        <a:pt x="19" y="621"/>
                      </a:cubicBezTo>
                      <a:cubicBezTo>
                        <a:pt x="78" y="621"/>
                        <a:pt x="138" y="621"/>
                        <a:pt x="197" y="621"/>
                      </a:cubicBezTo>
                      <a:cubicBezTo>
                        <a:pt x="201" y="621"/>
                        <a:pt x="203" y="622"/>
                        <a:pt x="206" y="625"/>
                      </a:cubicBezTo>
                      <a:cubicBezTo>
                        <a:pt x="216" y="636"/>
                        <a:pt x="226" y="647"/>
                        <a:pt x="237" y="657"/>
                      </a:cubicBezTo>
                      <a:cubicBezTo>
                        <a:pt x="261" y="677"/>
                        <a:pt x="290" y="689"/>
                        <a:pt x="321" y="695"/>
                      </a:cubicBezTo>
                      <a:cubicBezTo>
                        <a:pt x="350" y="700"/>
                        <a:pt x="378" y="698"/>
                        <a:pt x="406" y="690"/>
                      </a:cubicBezTo>
                      <a:cubicBezTo>
                        <a:pt x="433" y="682"/>
                        <a:pt x="457" y="669"/>
                        <a:pt x="478" y="651"/>
                      </a:cubicBezTo>
                      <a:cubicBezTo>
                        <a:pt x="511" y="621"/>
                        <a:pt x="532" y="584"/>
                        <a:pt x="539" y="540"/>
                      </a:cubicBezTo>
                      <a:cubicBezTo>
                        <a:pt x="543" y="518"/>
                        <a:pt x="542" y="495"/>
                        <a:pt x="538" y="473"/>
                      </a:cubicBezTo>
                      <a:close/>
                      <a:moveTo>
                        <a:pt x="197" y="44"/>
                      </a:moveTo>
                      <a:cubicBezTo>
                        <a:pt x="202" y="40"/>
                        <a:pt x="209" y="36"/>
                        <a:pt x="215" y="35"/>
                      </a:cubicBezTo>
                      <a:cubicBezTo>
                        <a:pt x="215" y="35"/>
                        <a:pt x="215" y="35"/>
                        <a:pt x="215" y="35"/>
                      </a:cubicBezTo>
                      <a:cubicBezTo>
                        <a:pt x="229" y="32"/>
                        <a:pt x="244" y="35"/>
                        <a:pt x="255" y="45"/>
                      </a:cubicBezTo>
                      <a:cubicBezTo>
                        <a:pt x="257" y="46"/>
                        <a:pt x="259" y="48"/>
                        <a:pt x="261" y="50"/>
                      </a:cubicBezTo>
                      <a:cubicBezTo>
                        <a:pt x="261" y="50"/>
                        <a:pt x="261" y="51"/>
                        <a:pt x="261" y="51"/>
                      </a:cubicBezTo>
                      <a:cubicBezTo>
                        <a:pt x="261" y="51"/>
                        <a:pt x="261" y="51"/>
                        <a:pt x="261" y="51"/>
                      </a:cubicBezTo>
                      <a:cubicBezTo>
                        <a:pt x="267" y="57"/>
                        <a:pt x="270" y="65"/>
                        <a:pt x="271" y="76"/>
                      </a:cubicBezTo>
                      <a:cubicBezTo>
                        <a:pt x="268" y="76"/>
                        <a:pt x="212" y="75"/>
                        <a:pt x="188" y="75"/>
                      </a:cubicBezTo>
                      <a:cubicBezTo>
                        <a:pt x="186" y="75"/>
                        <a:pt x="184" y="75"/>
                        <a:pt x="181" y="75"/>
                      </a:cubicBezTo>
                      <a:cubicBezTo>
                        <a:pt x="182" y="62"/>
                        <a:pt x="188" y="52"/>
                        <a:pt x="197" y="44"/>
                      </a:cubicBezTo>
                      <a:close/>
                      <a:moveTo>
                        <a:pt x="137" y="107"/>
                      </a:moveTo>
                      <a:cubicBezTo>
                        <a:pt x="139" y="107"/>
                        <a:pt x="141" y="107"/>
                        <a:pt x="142" y="107"/>
                      </a:cubicBezTo>
                      <a:cubicBezTo>
                        <a:pt x="167" y="107"/>
                        <a:pt x="278" y="108"/>
                        <a:pt x="309" y="108"/>
                      </a:cubicBezTo>
                      <a:cubicBezTo>
                        <a:pt x="311" y="108"/>
                        <a:pt x="313" y="108"/>
                        <a:pt x="315" y="108"/>
                      </a:cubicBezTo>
                      <a:cubicBezTo>
                        <a:pt x="315" y="110"/>
                        <a:pt x="315" y="145"/>
                        <a:pt x="315" y="160"/>
                      </a:cubicBezTo>
                      <a:cubicBezTo>
                        <a:pt x="315" y="165"/>
                        <a:pt x="314" y="166"/>
                        <a:pt x="310" y="166"/>
                      </a:cubicBezTo>
                      <a:cubicBezTo>
                        <a:pt x="293" y="166"/>
                        <a:pt x="261" y="166"/>
                        <a:pt x="261" y="166"/>
                      </a:cubicBezTo>
                      <a:cubicBezTo>
                        <a:pt x="221" y="165"/>
                        <a:pt x="182" y="165"/>
                        <a:pt x="142" y="166"/>
                      </a:cubicBezTo>
                      <a:cubicBezTo>
                        <a:pt x="138" y="166"/>
                        <a:pt x="136" y="165"/>
                        <a:pt x="136" y="160"/>
                      </a:cubicBezTo>
                      <a:cubicBezTo>
                        <a:pt x="137" y="144"/>
                        <a:pt x="137" y="123"/>
                        <a:pt x="137" y="107"/>
                      </a:cubicBezTo>
                      <a:close/>
                      <a:moveTo>
                        <a:pt x="183" y="588"/>
                      </a:moveTo>
                      <a:cubicBezTo>
                        <a:pt x="159" y="589"/>
                        <a:pt x="31" y="587"/>
                        <a:pt x="31" y="587"/>
                      </a:cubicBezTo>
                      <a:cubicBezTo>
                        <a:pt x="31" y="587"/>
                        <a:pt x="32" y="374"/>
                        <a:pt x="32" y="290"/>
                      </a:cubicBezTo>
                      <a:cubicBezTo>
                        <a:pt x="32" y="246"/>
                        <a:pt x="32" y="202"/>
                        <a:pt x="32" y="158"/>
                      </a:cubicBezTo>
                      <a:cubicBezTo>
                        <a:pt x="32" y="154"/>
                        <a:pt x="33" y="152"/>
                        <a:pt x="38" y="152"/>
                      </a:cubicBezTo>
                      <a:cubicBezTo>
                        <a:pt x="58" y="152"/>
                        <a:pt x="79" y="152"/>
                        <a:pt x="99" y="152"/>
                      </a:cubicBezTo>
                      <a:cubicBezTo>
                        <a:pt x="104" y="152"/>
                        <a:pt x="105" y="154"/>
                        <a:pt x="105" y="158"/>
                      </a:cubicBezTo>
                      <a:cubicBezTo>
                        <a:pt x="105" y="165"/>
                        <a:pt x="105" y="173"/>
                        <a:pt x="105" y="180"/>
                      </a:cubicBezTo>
                      <a:cubicBezTo>
                        <a:pt x="105" y="190"/>
                        <a:pt x="113" y="197"/>
                        <a:pt x="123" y="197"/>
                      </a:cubicBezTo>
                      <a:cubicBezTo>
                        <a:pt x="154" y="197"/>
                        <a:pt x="184" y="197"/>
                        <a:pt x="215" y="197"/>
                      </a:cubicBezTo>
                      <a:cubicBezTo>
                        <a:pt x="215" y="197"/>
                        <a:pt x="291" y="197"/>
                        <a:pt x="329" y="197"/>
                      </a:cubicBezTo>
                      <a:cubicBezTo>
                        <a:pt x="339" y="197"/>
                        <a:pt x="347" y="191"/>
                        <a:pt x="347" y="180"/>
                      </a:cubicBezTo>
                      <a:cubicBezTo>
                        <a:pt x="347" y="173"/>
                        <a:pt x="347" y="165"/>
                        <a:pt x="347" y="158"/>
                      </a:cubicBezTo>
                      <a:cubicBezTo>
                        <a:pt x="347" y="154"/>
                        <a:pt x="348" y="152"/>
                        <a:pt x="352" y="152"/>
                      </a:cubicBezTo>
                      <a:cubicBezTo>
                        <a:pt x="362" y="152"/>
                        <a:pt x="382" y="152"/>
                        <a:pt x="382" y="152"/>
                      </a:cubicBezTo>
                      <a:cubicBezTo>
                        <a:pt x="393" y="152"/>
                        <a:pt x="404" y="152"/>
                        <a:pt x="416" y="152"/>
                      </a:cubicBezTo>
                      <a:cubicBezTo>
                        <a:pt x="419" y="152"/>
                        <a:pt x="420" y="153"/>
                        <a:pt x="420" y="157"/>
                      </a:cubicBezTo>
                      <a:cubicBezTo>
                        <a:pt x="420" y="168"/>
                        <a:pt x="420" y="179"/>
                        <a:pt x="420" y="190"/>
                      </a:cubicBezTo>
                      <a:cubicBezTo>
                        <a:pt x="420" y="235"/>
                        <a:pt x="420" y="281"/>
                        <a:pt x="420" y="327"/>
                      </a:cubicBezTo>
                      <a:cubicBezTo>
                        <a:pt x="420" y="329"/>
                        <a:pt x="420" y="331"/>
                        <a:pt x="420" y="334"/>
                      </a:cubicBezTo>
                      <a:cubicBezTo>
                        <a:pt x="414" y="332"/>
                        <a:pt x="409" y="331"/>
                        <a:pt x="404" y="329"/>
                      </a:cubicBezTo>
                      <a:cubicBezTo>
                        <a:pt x="378" y="321"/>
                        <a:pt x="351" y="321"/>
                        <a:pt x="324" y="324"/>
                      </a:cubicBezTo>
                      <a:cubicBezTo>
                        <a:pt x="308" y="327"/>
                        <a:pt x="292" y="332"/>
                        <a:pt x="276" y="339"/>
                      </a:cubicBezTo>
                      <a:cubicBezTo>
                        <a:pt x="275" y="339"/>
                        <a:pt x="261" y="346"/>
                        <a:pt x="261" y="346"/>
                      </a:cubicBezTo>
                      <a:cubicBezTo>
                        <a:pt x="220" y="371"/>
                        <a:pt x="190" y="406"/>
                        <a:pt x="175" y="452"/>
                      </a:cubicBezTo>
                      <a:cubicBezTo>
                        <a:pt x="160" y="498"/>
                        <a:pt x="164" y="544"/>
                        <a:pt x="183" y="588"/>
                      </a:cubicBezTo>
                      <a:close/>
                      <a:moveTo>
                        <a:pt x="507" y="536"/>
                      </a:moveTo>
                      <a:cubicBezTo>
                        <a:pt x="501" y="572"/>
                        <a:pt x="484" y="603"/>
                        <a:pt x="456" y="627"/>
                      </a:cubicBezTo>
                      <a:cubicBezTo>
                        <a:pt x="437" y="644"/>
                        <a:pt x="415" y="655"/>
                        <a:pt x="391" y="661"/>
                      </a:cubicBezTo>
                      <a:cubicBezTo>
                        <a:pt x="376" y="665"/>
                        <a:pt x="361" y="666"/>
                        <a:pt x="346" y="666"/>
                      </a:cubicBezTo>
                      <a:cubicBezTo>
                        <a:pt x="324" y="665"/>
                        <a:pt x="302" y="659"/>
                        <a:pt x="282" y="648"/>
                      </a:cubicBezTo>
                      <a:cubicBezTo>
                        <a:pt x="280" y="647"/>
                        <a:pt x="270" y="641"/>
                        <a:pt x="268" y="640"/>
                      </a:cubicBezTo>
                      <a:cubicBezTo>
                        <a:pt x="242" y="623"/>
                        <a:pt x="224" y="600"/>
                        <a:pt x="211" y="572"/>
                      </a:cubicBezTo>
                      <a:cubicBezTo>
                        <a:pt x="198" y="544"/>
                        <a:pt x="195" y="514"/>
                        <a:pt x="200" y="484"/>
                      </a:cubicBezTo>
                      <a:cubicBezTo>
                        <a:pt x="209" y="435"/>
                        <a:pt x="235" y="398"/>
                        <a:pt x="278" y="374"/>
                      </a:cubicBezTo>
                      <a:cubicBezTo>
                        <a:pt x="304" y="359"/>
                        <a:pt x="331" y="352"/>
                        <a:pt x="360" y="354"/>
                      </a:cubicBezTo>
                      <a:cubicBezTo>
                        <a:pt x="411" y="357"/>
                        <a:pt x="452" y="379"/>
                        <a:pt x="481" y="421"/>
                      </a:cubicBezTo>
                      <a:cubicBezTo>
                        <a:pt x="493" y="437"/>
                        <a:pt x="501" y="455"/>
                        <a:pt x="506" y="475"/>
                      </a:cubicBezTo>
                      <a:cubicBezTo>
                        <a:pt x="510" y="495"/>
                        <a:pt x="511" y="515"/>
                        <a:pt x="507" y="5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55FD339-6624-469D-9E75-56140C89AEE5}"/>
                  </a:ext>
                </a:extLst>
              </p:cNvPr>
              <p:cNvCxnSpPr/>
              <p:nvPr/>
            </p:nvCxnSpPr>
            <p:spPr>
              <a:xfrm>
                <a:off x="2489200" y="2743200"/>
                <a:ext cx="185928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12B0EC-E1FC-452C-8A5D-8A96934ACE96}"/>
                  </a:ext>
                </a:extLst>
              </p:cNvPr>
              <p:cNvCxnSpPr/>
              <p:nvPr/>
            </p:nvCxnSpPr>
            <p:spPr>
              <a:xfrm>
                <a:off x="2489200" y="3063240"/>
                <a:ext cx="185928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043069-413C-49D4-8B80-40AF0EAE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383280"/>
                <a:ext cx="85344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97EB301-14C4-4DFE-B42B-473BC0BC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693160"/>
                <a:ext cx="635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C917EB-9D8B-4B59-A3AC-3DB6C8C0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013200"/>
                <a:ext cx="47752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521A0EA-AC72-4870-82E3-4972FC968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333240"/>
                <a:ext cx="42672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8334326-78D0-4D4C-A570-C3A654DA6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638040"/>
                <a:ext cx="42672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2406000" y="342239"/>
            <a:ext cx="738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kumimoji="0" lang="en-GB" sz="50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Cleansing 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Check List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27974" y="2074111"/>
            <a:ext cx="3391289" cy="1048954"/>
            <a:chOff x="5475517" y="1359799"/>
            <a:chExt cx="3391289" cy="104895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C228256-7909-4687-AC06-DF201365974E}"/>
                </a:ext>
              </a:extLst>
            </p:cNvPr>
            <p:cNvGrpSpPr/>
            <p:nvPr/>
          </p:nvGrpSpPr>
          <p:grpSpPr>
            <a:xfrm>
              <a:off x="5475517" y="1359799"/>
              <a:ext cx="540000" cy="540000"/>
              <a:chOff x="6493081" y="1742364"/>
              <a:chExt cx="660464" cy="65769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CB84BB-85E0-45B1-9A9A-18FFA2F49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: Rounded Corners 23">
                <a:extLst>
                  <a:ext uri="{FF2B5EF4-FFF2-40B4-BE49-F238E27FC236}">
                    <a16:creationId xmlns:a16="http://schemas.microsoft.com/office/drawing/2014/main" id="{2D5550FD-F773-422B-89AE-F3B73C2D6D9B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: Rounded Corners 24">
                <a:extLst>
                  <a:ext uri="{FF2B5EF4-FFF2-40B4-BE49-F238E27FC236}">
                    <a16:creationId xmlns:a16="http://schemas.microsoft.com/office/drawing/2014/main" id="{8623F86D-02ED-41FE-B82A-AF77216F4306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6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5" name="TextBox 25">
              <a:extLst>
                <a:ext uri="{FF2B5EF4-FFF2-40B4-BE49-F238E27FC236}">
                  <a16:creationId xmlns:a16="http://schemas.microsoft.com/office/drawing/2014/main" id="{A4FAA62A-B5B9-49CF-B2F5-E9C5369268D9}"/>
                </a:ext>
              </a:extLst>
            </p:cNvPr>
            <p:cNvSpPr txBox="1"/>
            <p:nvPr/>
          </p:nvSpPr>
          <p:spPr>
            <a:xfrm>
              <a:off x="5993667" y="1393090"/>
              <a:ext cx="28731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Eye Ball the data to identity and remove the blatantly irrelevant  features viz. Report Number etc.</a:t>
              </a:r>
              <a:endPara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22442" y="3499952"/>
            <a:ext cx="3391289" cy="818121"/>
            <a:chOff x="5475517" y="1359799"/>
            <a:chExt cx="3391289" cy="81812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228256-7909-4687-AC06-DF201365974E}"/>
                </a:ext>
              </a:extLst>
            </p:cNvPr>
            <p:cNvGrpSpPr/>
            <p:nvPr/>
          </p:nvGrpSpPr>
          <p:grpSpPr>
            <a:xfrm>
              <a:off x="5475517" y="1359799"/>
              <a:ext cx="540000" cy="540000"/>
              <a:chOff x="6493081" y="1742364"/>
              <a:chExt cx="660464" cy="657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9CB84BB-85E0-45B1-9A9A-18FFA2F49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: Rounded Corners 23">
                <a:extLst>
                  <a:ext uri="{FF2B5EF4-FFF2-40B4-BE49-F238E27FC236}">
                    <a16:creationId xmlns:a16="http://schemas.microsoft.com/office/drawing/2014/main" id="{2D5550FD-F773-422B-89AE-F3B73C2D6D9B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: Rounded Corners 24">
                <a:extLst>
                  <a:ext uri="{FF2B5EF4-FFF2-40B4-BE49-F238E27FC236}">
                    <a16:creationId xmlns:a16="http://schemas.microsoft.com/office/drawing/2014/main" id="{8623F86D-02ED-41FE-B82A-AF77216F4306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25">
              <a:extLst>
                <a:ext uri="{FF2B5EF4-FFF2-40B4-BE49-F238E27FC236}">
                  <a16:creationId xmlns:a16="http://schemas.microsoft.com/office/drawing/2014/main" id="{A4FAA62A-B5B9-49CF-B2F5-E9C5369268D9}"/>
                </a:ext>
              </a:extLst>
            </p:cNvPr>
            <p:cNvSpPr txBox="1"/>
            <p:nvPr/>
          </p:nvSpPr>
          <p:spPr>
            <a:xfrm>
              <a:off x="5993667" y="1393090"/>
              <a:ext cx="287313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500">
                  <a:solidFill>
                    <a:srgbClr val="FFFFFF"/>
                  </a:solidFill>
                  <a:latin typeface="Open Sans" panose="020B0606030504020204" pitchFamily="34" charset="0"/>
                </a:defRPr>
              </a:lvl1pPr>
            </a:lstStyle>
            <a:p>
              <a:r>
                <a:rPr lang="en-US" dirty="0"/>
                <a:t>Remove the duplicated features viz.  UCR Literal which is the description of UCR Code.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80960" y="4945311"/>
            <a:ext cx="3391289" cy="1048954"/>
            <a:chOff x="5475517" y="1359799"/>
            <a:chExt cx="3391289" cy="1048954"/>
          </a:xfrm>
        </p:grpSpPr>
        <p:grpSp>
          <p:nvGrpSpPr>
            <p:cNvPr id="106" name="Group 63">
              <a:extLst>
                <a:ext uri="{FF2B5EF4-FFF2-40B4-BE49-F238E27FC236}">
                  <a16:creationId xmlns:a16="http://schemas.microsoft.com/office/drawing/2014/main" id="{CC228256-7909-4687-AC06-DF201365974E}"/>
                </a:ext>
              </a:extLst>
            </p:cNvPr>
            <p:cNvGrpSpPr/>
            <p:nvPr/>
          </p:nvGrpSpPr>
          <p:grpSpPr>
            <a:xfrm>
              <a:off x="5475517" y="1359799"/>
              <a:ext cx="540000" cy="540000"/>
              <a:chOff x="6493081" y="1742364"/>
              <a:chExt cx="660464" cy="6576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9CB84BB-85E0-45B1-9A9A-18FFA2F49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: Rounded Corners 23">
                <a:extLst>
                  <a:ext uri="{FF2B5EF4-FFF2-40B4-BE49-F238E27FC236}">
                    <a16:creationId xmlns:a16="http://schemas.microsoft.com/office/drawing/2014/main" id="{2D5550FD-F773-422B-89AE-F3B73C2D6D9B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: Rounded Corners 24">
                <a:extLst>
                  <a:ext uri="{FF2B5EF4-FFF2-40B4-BE49-F238E27FC236}">
                    <a16:creationId xmlns:a16="http://schemas.microsoft.com/office/drawing/2014/main" id="{8623F86D-02ED-41FE-B82A-AF77216F4306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7" name="TextBox 25">
              <a:extLst>
                <a:ext uri="{FF2B5EF4-FFF2-40B4-BE49-F238E27FC236}">
                  <a16:creationId xmlns:a16="http://schemas.microsoft.com/office/drawing/2014/main" id="{A4FAA62A-B5B9-49CF-B2F5-E9C5369268D9}"/>
                </a:ext>
              </a:extLst>
            </p:cNvPr>
            <p:cNvSpPr txBox="1"/>
            <p:nvPr/>
          </p:nvSpPr>
          <p:spPr>
            <a:xfrm>
              <a:off x="5993667" y="1393090"/>
              <a:ext cx="28731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500">
                  <a:solidFill>
                    <a:srgbClr val="FFFFFF"/>
                  </a:solidFill>
                  <a:latin typeface="Open Sans" panose="020B0606030504020204" pitchFamily="34" charset="0"/>
                </a:defRPr>
              </a:lvl1pPr>
            </a:lstStyle>
            <a:p>
              <a:r>
                <a:rPr lang="en-US" dirty="0"/>
                <a:t>Remove Report Date and Possible Date as we are concentrating on Occur Date alone.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342800" y="2067723"/>
            <a:ext cx="3391289" cy="1048954"/>
            <a:chOff x="5475517" y="1359799"/>
            <a:chExt cx="3391289" cy="1048954"/>
          </a:xfrm>
        </p:grpSpPr>
        <p:grpSp>
          <p:nvGrpSpPr>
            <p:cNvPr id="112" name="Group 3">
              <a:extLst>
                <a:ext uri="{FF2B5EF4-FFF2-40B4-BE49-F238E27FC236}">
                  <a16:creationId xmlns:a16="http://schemas.microsoft.com/office/drawing/2014/main" id="{CC228256-7909-4687-AC06-DF201365974E}"/>
                </a:ext>
              </a:extLst>
            </p:cNvPr>
            <p:cNvGrpSpPr/>
            <p:nvPr/>
          </p:nvGrpSpPr>
          <p:grpSpPr>
            <a:xfrm>
              <a:off x="5475517" y="1359799"/>
              <a:ext cx="540000" cy="540000"/>
              <a:chOff x="6493081" y="1742364"/>
              <a:chExt cx="660464" cy="657690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9CB84BB-85E0-45B1-9A9A-18FFA2F49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23">
                <a:extLst>
                  <a:ext uri="{FF2B5EF4-FFF2-40B4-BE49-F238E27FC236}">
                    <a16:creationId xmlns:a16="http://schemas.microsoft.com/office/drawing/2014/main" id="{2D5550FD-F773-422B-89AE-F3B73C2D6D9B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24">
                <a:extLst>
                  <a:ext uri="{FF2B5EF4-FFF2-40B4-BE49-F238E27FC236}">
                    <a16:creationId xmlns:a16="http://schemas.microsoft.com/office/drawing/2014/main" id="{8623F86D-02ED-41FE-B82A-AF77216F4306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6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3" name="TextBox 25">
              <a:extLst>
                <a:ext uri="{FF2B5EF4-FFF2-40B4-BE49-F238E27FC236}">
                  <a16:creationId xmlns:a16="http://schemas.microsoft.com/office/drawing/2014/main" id="{A4FAA62A-B5B9-49CF-B2F5-E9C5369268D9}"/>
                </a:ext>
              </a:extLst>
            </p:cNvPr>
            <p:cNvSpPr txBox="1"/>
            <p:nvPr/>
          </p:nvSpPr>
          <p:spPr>
            <a:xfrm>
              <a:off x="5993667" y="1393090"/>
              <a:ext cx="28731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GB" sz="15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Round up the Longitude &amp; Latitude  features, zip them together and convert them to categorical values for Unique Location-Group Identification.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46994" y="3522756"/>
            <a:ext cx="3391289" cy="818121"/>
            <a:chOff x="5475517" y="1359799"/>
            <a:chExt cx="3391289" cy="818121"/>
          </a:xfrm>
        </p:grpSpPr>
        <p:grpSp>
          <p:nvGrpSpPr>
            <p:cNvPr id="118" name="Group 63">
              <a:extLst>
                <a:ext uri="{FF2B5EF4-FFF2-40B4-BE49-F238E27FC236}">
                  <a16:creationId xmlns:a16="http://schemas.microsoft.com/office/drawing/2014/main" id="{CC228256-7909-4687-AC06-DF201365974E}"/>
                </a:ext>
              </a:extLst>
            </p:cNvPr>
            <p:cNvGrpSpPr/>
            <p:nvPr/>
          </p:nvGrpSpPr>
          <p:grpSpPr>
            <a:xfrm>
              <a:off x="5475517" y="1359799"/>
              <a:ext cx="540000" cy="540000"/>
              <a:chOff x="6493081" y="1742364"/>
              <a:chExt cx="660464" cy="65769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CB84BB-85E0-45B1-9A9A-18FFA2F49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  <p:sp>
            <p:nvSpPr>
              <p:cNvPr id="121" name="Rectangle: Rounded Corners 23">
                <a:extLst>
                  <a:ext uri="{FF2B5EF4-FFF2-40B4-BE49-F238E27FC236}">
                    <a16:creationId xmlns:a16="http://schemas.microsoft.com/office/drawing/2014/main" id="{2D5550FD-F773-422B-89AE-F3B73C2D6D9B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  <p:sp>
            <p:nvSpPr>
              <p:cNvPr id="122" name="Rectangle: Rounded Corners 24">
                <a:extLst>
                  <a:ext uri="{FF2B5EF4-FFF2-40B4-BE49-F238E27FC236}">
                    <a16:creationId xmlns:a16="http://schemas.microsoft.com/office/drawing/2014/main" id="{8623F86D-02ED-41FE-B82A-AF77216F4306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p:grpSp>
        <p:sp>
          <p:nvSpPr>
            <p:cNvPr id="119" name="TextBox 25">
              <a:extLst>
                <a:ext uri="{FF2B5EF4-FFF2-40B4-BE49-F238E27FC236}">
                  <a16:creationId xmlns:a16="http://schemas.microsoft.com/office/drawing/2014/main" id="{A4FAA62A-B5B9-49CF-B2F5-E9C5369268D9}"/>
                </a:ext>
              </a:extLst>
            </p:cNvPr>
            <p:cNvSpPr txBox="1"/>
            <p:nvPr/>
          </p:nvSpPr>
          <p:spPr>
            <a:xfrm>
              <a:off x="5993667" y="1393090"/>
              <a:ext cx="287313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500">
                  <a:solidFill>
                    <a:srgbClr val="FFFFFF"/>
                  </a:solidFill>
                  <a:latin typeface="Open Sans" panose="020B0606030504020204" pitchFamily="34" charset="0"/>
                </a:defRPr>
              </a:lvl1pPr>
            </a:lstStyle>
            <a:p>
              <a:r>
                <a:rPr lang="en-US" dirty="0"/>
                <a:t>Convert Categorical Features  from text to numerical categories.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342801" y="4958076"/>
            <a:ext cx="3391289" cy="818121"/>
            <a:chOff x="5475517" y="1359799"/>
            <a:chExt cx="3391289" cy="818121"/>
          </a:xfrm>
        </p:grpSpPr>
        <p:grpSp>
          <p:nvGrpSpPr>
            <p:cNvPr id="124" name="Group 63">
              <a:extLst>
                <a:ext uri="{FF2B5EF4-FFF2-40B4-BE49-F238E27FC236}">
                  <a16:creationId xmlns:a16="http://schemas.microsoft.com/office/drawing/2014/main" id="{CC228256-7909-4687-AC06-DF201365974E}"/>
                </a:ext>
              </a:extLst>
            </p:cNvPr>
            <p:cNvGrpSpPr/>
            <p:nvPr/>
          </p:nvGrpSpPr>
          <p:grpSpPr>
            <a:xfrm>
              <a:off x="5475517" y="1359799"/>
              <a:ext cx="540000" cy="540000"/>
              <a:chOff x="6493081" y="1742364"/>
              <a:chExt cx="660464" cy="65769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9CB84BB-85E0-45B1-9A9A-18FFA2F49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: Rounded Corners 23">
                <a:extLst>
                  <a:ext uri="{FF2B5EF4-FFF2-40B4-BE49-F238E27FC236}">
                    <a16:creationId xmlns:a16="http://schemas.microsoft.com/office/drawing/2014/main" id="{2D5550FD-F773-422B-89AE-F3B73C2D6D9B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: Rounded Corners 24">
                <a:extLst>
                  <a:ext uri="{FF2B5EF4-FFF2-40B4-BE49-F238E27FC236}">
                    <a16:creationId xmlns:a16="http://schemas.microsoft.com/office/drawing/2014/main" id="{8623F86D-02ED-41FE-B82A-AF77216F4306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5" name="TextBox 25">
              <a:extLst>
                <a:ext uri="{FF2B5EF4-FFF2-40B4-BE49-F238E27FC236}">
                  <a16:creationId xmlns:a16="http://schemas.microsoft.com/office/drawing/2014/main" id="{A4FAA62A-B5B9-49CF-B2F5-E9C5369268D9}"/>
                </a:ext>
              </a:extLst>
            </p:cNvPr>
            <p:cNvSpPr txBox="1"/>
            <p:nvPr/>
          </p:nvSpPr>
          <p:spPr>
            <a:xfrm>
              <a:off x="5993667" y="1393090"/>
              <a:ext cx="287313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500">
                  <a:solidFill>
                    <a:srgbClr val="FFFFFF"/>
                  </a:solidFill>
                  <a:latin typeface="Open Sans" panose="020B0606030504020204" pitchFamily="34" charset="0"/>
                </a:defRPr>
              </a:lvl1pPr>
            </a:lstStyle>
            <a:p>
              <a:r>
                <a:rPr lang="en-US" dirty="0"/>
                <a:t>Standardize features containing Date and Time to suitable formats.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42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2027238" y="331516"/>
            <a:ext cx="80121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 sz="5000" dirty="0">
                <a:solidFill>
                  <a:srgbClr val="FFFFFF"/>
                </a:solidFill>
                <a:latin typeface="Noto Sans" panose="020B0502040504020204"/>
                <a:ea typeface="Noto Sans" panose="020B0502040504020204"/>
                <a:cs typeface="Noto Sans" panose="020B0502040504020204"/>
              </a:rPr>
              <a:t>Atlanta Crime Visualization</a:t>
            </a:r>
            <a:endParaRPr lang="en-US" altLang="en-US" sz="5000" dirty="0">
              <a:solidFill>
                <a:srgbClr val="FFFFFF"/>
              </a:solidFill>
              <a:latin typeface="Noto Sans" panose="020B0502040504020204"/>
              <a:ea typeface="Noto Sans" panose="020B0502040504020204"/>
              <a:cs typeface="Noto Sans" panose="020B0502040504020204"/>
            </a:endParaRP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478123" y="5007120"/>
            <a:ext cx="10800000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 i="1" dirty="0">
                <a:solidFill>
                  <a:schemeClr val="bg1"/>
                </a:solidFill>
                <a:latin typeface="Open Sans" panose="020B0606030504020204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Crime </a:t>
            </a:r>
            <a:r>
              <a:rPr lang="en-IN" altLang="en-US" sz="1600" dirty="0">
                <a:solidFill>
                  <a:schemeClr val="bg1"/>
                </a:solidFill>
                <a:latin typeface="Open Sans" panose="020B0606030504020204"/>
              </a:rPr>
              <a:t>count is </a:t>
            </a: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high on and around </a:t>
            </a:r>
            <a:r>
              <a:rPr lang="en-IN" altLang="en-US" sz="1600" dirty="0">
                <a:solidFill>
                  <a:schemeClr val="bg1"/>
                </a:solidFill>
                <a:latin typeface="Open Sans" panose="020B0606030504020204"/>
              </a:rPr>
              <a:t>Full </a:t>
            </a: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Moon </a:t>
            </a:r>
            <a:r>
              <a:rPr lang="en-IN" altLang="en-US" sz="1600" dirty="0">
                <a:solidFill>
                  <a:schemeClr val="bg1"/>
                </a:solidFill>
                <a:latin typeface="Open Sans" panose="020B0606030504020204"/>
              </a:rPr>
              <a:t>days </a:t>
            </a: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(1, 2, 3, 27, 28 &amp; 29)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The peaks in crime count during non-full moon days (between 5 &amp; 25) are outliers, because they could have been influenced by ‘n’ number of factor like carnivals, concerts, natural calamities, recession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The outliers will be omitted while building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Specific </a:t>
            </a:r>
            <a:r>
              <a:rPr lang="en-IN" altLang="en-US" sz="1600" dirty="0">
                <a:solidFill>
                  <a:schemeClr val="bg1"/>
                </a:solidFill>
                <a:latin typeface="Open Sans" panose="020B0606030504020204"/>
              </a:rPr>
              <a:t>locations have very high crime count whereas certain locations have very low crime </a:t>
            </a: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>
                <a:solidFill>
                  <a:schemeClr val="bg1"/>
                </a:solidFill>
                <a:latin typeface="Open Sans" panose="020B0606030504020204"/>
              </a:rPr>
              <a:t>Both </a:t>
            </a:r>
            <a:r>
              <a:rPr lang="en-IN" altLang="en-US" sz="1600" dirty="0">
                <a:solidFill>
                  <a:schemeClr val="bg1"/>
                </a:solidFill>
                <a:latin typeface="Open Sans" panose="020B0606030504020204"/>
              </a:rPr>
              <a:t>are highly possible occurrences and must be included to build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1600" dirty="0" smtClean="0">
              <a:solidFill>
                <a:schemeClr val="bg1"/>
              </a:solidFill>
              <a:latin typeface="Open Sans" panose="020B0606030504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516000" y="1193290"/>
            <a:ext cx="11160000" cy="3960000"/>
            <a:chOff x="415777" y="1193290"/>
            <a:chExt cx="11440455" cy="4165445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1913456443"/>
                </p:ext>
              </p:extLst>
            </p:nvPr>
          </p:nvGraphicFramePr>
          <p:xfrm>
            <a:off x="415777" y="1193290"/>
            <a:ext cx="5397409" cy="41654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mc:AlternateContent xmlns:mc="http://schemas.openxmlformats.org/markup-compatibility/2006" xmlns:cx="http://schemas.microsoft.com/office/drawing/2014/chartex">
          <mc:Choice Requires="cx">
            <p:graphicFrame>
              <p:nvGraphicFramePr>
                <p:cNvPr id="8" name="Chart 7"/>
                <p:cNvGraphicFramePr/>
                <p:nvPr>
                  <p:extLst>
                    <p:ext uri="{D42A27DB-BD31-4B8C-83A1-F6EECF244321}">
                      <p14:modId xmlns:p14="http://schemas.microsoft.com/office/powerpoint/2010/main" val="2268437686"/>
                    </p:ext>
                  </p:extLst>
                </p:nvPr>
              </p:nvGraphicFramePr>
              <p:xfrm>
                <a:off x="6219832" y="1193291"/>
                <a:ext cx="5636400" cy="4165444"/>
              </p:xfrm>
              <a:graphic>
                <a:graphicData uri="http://schemas.microsoft.com/office/drawing/2014/chartex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Chart 7"/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77773" y="1193291"/>
                  <a:ext cx="5498227" cy="395999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471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3" y="1273170"/>
            <a:ext cx="10973634" cy="5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3735302" y="342150"/>
            <a:ext cx="4721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Workflow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3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3735302" y="342150"/>
            <a:ext cx="4721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Model Selection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49F47D-18E5-499D-80DF-2D51A3FDA800}"/>
              </a:ext>
            </a:extLst>
          </p:cNvPr>
          <p:cNvSpPr/>
          <p:nvPr/>
        </p:nvSpPr>
        <p:spPr>
          <a:xfrm>
            <a:off x="2015302" y="4719242"/>
            <a:ext cx="1010652" cy="9203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385F95-B667-4C6C-AC8D-2F87BD2350AF}"/>
              </a:ext>
            </a:extLst>
          </p:cNvPr>
          <p:cNvSpPr/>
          <p:nvPr/>
        </p:nvSpPr>
        <p:spPr>
          <a:xfrm>
            <a:off x="8830969" y="4719242"/>
            <a:ext cx="1010652" cy="9203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08099" y="2649141"/>
            <a:ext cx="7833522" cy="1328063"/>
            <a:chOff x="2008099" y="2649141"/>
            <a:chExt cx="7833522" cy="1328063"/>
          </a:xfrm>
        </p:grpSpPr>
        <p:grpSp>
          <p:nvGrpSpPr>
            <p:cNvPr id="4" name="Group 3"/>
            <p:cNvGrpSpPr/>
            <p:nvPr/>
          </p:nvGrpSpPr>
          <p:grpSpPr>
            <a:xfrm>
              <a:off x="2008099" y="2649141"/>
              <a:ext cx="7833522" cy="1328063"/>
              <a:chOff x="2008099" y="2649141"/>
              <a:chExt cx="7833522" cy="1328063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F8B396F8-791B-4581-A5F2-B483C8D6E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972" y="2655511"/>
                <a:ext cx="5608838" cy="1321693"/>
              </a:xfrm>
              <a:custGeom>
                <a:avLst/>
                <a:gdLst>
                  <a:gd name="T0" fmla="*/ 1956 w 2085"/>
                  <a:gd name="T1" fmla="*/ 0 h 1146"/>
                  <a:gd name="T2" fmla="*/ 1763 w 2085"/>
                  <a:gd name="T3" fmla="*/ 385 h 1146"/>
                  <a:gd name="T4" fmla="*/ 1571 w 2085"/>
                  <a:gd name="T5" fmla="*/ 0 h 1146"/>
                  <a:gd name="T6" fmla="*/ 0 w 2085"/>
                  <a:gd name="T7" fmla="*/ 0 h 1146"/>
                  <a:gd name="T8" fmla="*/ 0 w 2085"/>
                  <a:gd name="T9" fmla="*/ 798 h 1146"/>
                  <a:gd name="T10" fmla="*/ 1590 w 2085"/>
                  <a:gd name="T11" fmla="*/ 798 h 1146"/>
                  <a:gd name="T12" fmla="*/ 1764 w 2085"/>
                  <a:gd name="T13" fmla="*/ 1146 h 1146"/>
                  <a:gd name="T14" fmla="*/ 1938 w 2085"/>
                  <a:gd name="T15" fmla="*/ 798 h 1146"/>
                  <a:gd name="T16" fmla="*/ 2085 w 2085"/>
                  <a:gd name="T17" fmla="*/ 798 h 1146"/>
                  <a:gd name="T18" fmla="*/ 2085 w 2085"/>
                  <a:gd name="T19" fmla="*/ 0 h 1146"/>
                  <a:gd name="T20" fmla="*/ 1956 w 2085"/>
                  <a:gd name="T21" fmla="*/ 0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5" h="1146">
                    <a:moveTo>
                      <a:pt x="1956" y="0"/>
                    </a:moveTo>
                    <a:lnTo>
                      <a:pt x="1763" y="385"/>
                    </a:lnTo>
                    <a:lnTo>
                      <a:pt x="1571" y="0"/>
                    </a:lnTo>
                    <a:lnTo>
                      <a:pt x="0" y="0"/>
                    </a:lnTo>
                    <a:lnTo>
                      <a:pt x="0" y="798"/>
                    </a:lnTo>
                    <a:lnTo>
                      <a:pt x="1590" y="798"/>
                    </a:lnTo>
                    <a:lnTo>
                      <a:pt x="1764" y="1146"/>
                    </a:lnTo>
                    <a:lnTo>
                      <a:pt x="1938" y="798"/>
                    </a:lnTo>
                    <a:lnTo>
                      <a:pt x="2085" y="798"/>
                    </a:lnTo>
                    <a:lnTo>
                      <a:pt x="2085" y="0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normalizeH="0" baseline="0" noProof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7A1001-DA70-4E7E-8DA0-DACD7447E25F}"/>
                  </a:ext>
                </a:extLst>
              </p:cNvPr>
              <p:cNvSpPr/>
              <p:nvPr/>
            </p:nvSpPr>
            <p:spPr>
              <a:xfrm>
                <a:off x="2015302" y="2649141"/>
                <a:ext cx="1010652" cy="92034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normalizeH="0" baseline="0" noProof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A4EEA0-1563-4FE4-966F-F75611D0FEA6}"/>
                  </a:ext>
                </a:extLst>
              </p:cNvPr>
              <p:cNvSpPr txBox="1"/>
              <p:nvPr/>
            </p:nvSpPr>
            <p:spPr>
              <a:xfrm>
                <a:off x="2008099" y="2763318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2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64E5A0-0AAD-459C-A73A-5D7E7B6626CD}"/>
                  </a:ext>
                </a:extLst>
              </p:cNvPr>
              <p:cNvSpPr txBox="1"/>
              <p:nvPr/>
            </p:nvSpPr>
            <p:spPr>
              <a:xfrm>
                <a:off x="3232644" y="2873761"/>
                <a:ext cx="3553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rPr>
                  <a:t>Random </a:t>
                </a:r>
                <a:r>
                  <a:rPr kumimoji="0" lang="en-GB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rPr>
                  <a:t>Forest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rPr>
                  <a:t>Regressor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C29FBA5-B1BE-4E42-A72F-265C18D5BB2A}"/>
                  </a:ext>
                </a:extLst>
              </p:cNvPr>
              <p:cNvSpPr/>
              <p:nvPr/>
            </p:nvSpPr>
            <p:spPr>
              <a:xfrm>
                <a:off x="8830969" y="2649141"/>
                <a:ext cx="1010652" cy="92034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normalizeH="0" baseline="0" noProof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3A6E16-4F48-4435-A4B1-89B548E4BBD7}"/>
                </a:ext>
              </a:extLst>
            </p:cNvPr>
            <p:cNvGrpSpPr/>
            <p:nvPr/>
          </p:nvGrpSpPr>
          <p:grpSpPr>
            <a:xfrm>
              <a:off x="8991144" y="2766134"/>
              <a:ext cx="643540" cy="643382"/>
              <a:chOff x="2700338" y="8651875"/>
              <a:chExt cx="6545262" cy="6543675"/>
            </a:xfrm>
            <a:solidFill>
              <a:schemeClr val="bg1"/>
            </a:solidFill>
          </p:grpSpPr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1B2EBD5-508F-4673-BD31-4D06BEC7C7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0338" y="10820400"/>
                <a:ext cx="4376737" cy="4375150"/>
              </a:xfrm>
              <a:custGeom>
                <a:avLst/>
                <a:gdLst>
                  <a:gd name="T0" fmla="*/ 477 w 1376"/>
                  <a:gd name="T1" fmla="*/ 1360 h 1376"/>
                  <a:gd name="T2" fmla="*/ 312 w 1376"/>
                  <a:gd name="T3" fmla="*/ 1212 h 1376"/>
                  <a:gd name="T4" fmla="*/ 237 w 1376"/>
                  <a:gd name="T5" fmla="*/ 1044 h 1376"/>
                  <a:gd name="T6" fmla="*/ 64 w 1376"/>
                  <a:gd name="T7" fmla="*/ 1013 h 1376"/>
                  <a:gd name="T8" fmla="*/ 51 w 1376"/>
                  <a:gd name="T9" fmla="*/ 793 h 1376"/>
                  <a:gd name="T10" fmla="*/ 117 w 1376"/>
                  <a:gd name="T11" fmla="*/ 621 h 1376"/>
                  <a:gd name="T12" fmla="*/ 16 w 1376"/>
                  <a:gd name="T13" fmla="*/ 476 h 1376"/>
                  <a:gd name="T14" fmla="*/ 164 w 1376"/>
                  <a:gd name="T15" fmla="*/ 312 h 1376"/>
                  <a:gd name="T16" fmla="*/ 332 w 1376"/>
                  <a:gd name="T17" fmla="*/ 237 h 1376"/>
                  <a:gd name="T18" fmla="*/ 363 w 1376"/>
                  <a:gd name="T19" fmla="*/ 63 h 1376"/>
                  <a:gd name="T20" fmla="*/ 583 w 1376"/>
                  <a:gd name="T21" fmla="*/ 51 h 1376"/>
                  <a:gd name="T22" fmla="*/ 755 w 1376"/>
                  <a:gd name="T23" fmla="*/ 116 h 1376"/>
                  <a:gd name="T24" fmla="*/ 900 w 1376"/>
                  <a:gd name="T25" fmla="*/ 16 h 1376"/>
                  <a:gd name="T26" fmla="*/ 1064 w 1376"/>
                  <a:gd name="T27" fmla="*/ 163 h 1376"/>
                  <a:gd name="T28" fmla="*/ 1139 w 1376"/>
                  <a:gd name="T29" fmla="*/ 331 h 1376"/>
                  <a:gd name="T30" fmla="*/ 1313 w 1376"/>
                  <a:gd name="T31" fmla="*/ 362 h 1376"/>
                  <a:gd name="T32" fmla="*/ 1360 w 1376"/>
                  <a:gd name="T33" fmla="*/ 476 h 1376"/>
                  <a:gd name="T34" fmla="*/ 1260 w 1376"/>
                  <a:gd name="T35" fmla="*/ 621 h 1376"/>
                  <a:gd name="T36" fmla="*/ 1325 w 1376"/>
                  <a:gd name="T37" fmla="*/ 793 h 1376"/>
                  <a:gd name="T38" fmla="*/ 1313 w 1376"/>
                  <a:gd name="T39" fmla="*/ 1013 h 1376"/>
                  <a:gd name="T40" fmla="*/ 1139 w 1376"/>
                  <a:gd name="T41" fmla="*/ 1044 h 1376"/>
                  <a:gd name="T42" fmla="*/ 1064 w 1376"/>
                  <a:gd name="T43" fmla="*/ 1212 h 1376"/>
                  <a:gd name="T44" fmla="*/ 900 w 1376"/>
                  <a:gd name="T45" fmla="*/ 1360 h 1376"/>
                  <a:gd name="T46" fmla="*/ 755 w 1376"/>
                  <a:gd name="T47" fmla="*/ 1259 h 1376"/>
                  <a:gd name="T48" fmla="*/ 583 w 1376"/>
                  <a:gd name="T49" fmla="*/ 1325 h 1376"/>
                  <a:gd name="T50" fmla="*/ 403 w 1376"/>
                  <a:gd name="T51" fmla="*/ 1230 h 1376"/>
                  <a:gd name="T52" fmla="*/ 544 w 1376"/>
                  <a:gd name="T53" fmla="*/ 1210 h 1376"/>
                  <a:gd name="T54" fmla="*/ 748 w 1376"/>
                  <a:gd name="T55" fmla="*/ 1167 h 1376"/>
                  <a:gd name="T56" fmla="*/ 870 w 1376"/>
                  <a:gd name="T57" fmla="*/ 1273 h 1376"/>
                  <a:gd name="T58" fmla="*/ 956 w 1376"/>
                  <a:gd name="T59" fmla="*/ 1159 h 1376"/>
                  <a:gd name="T60" fmla="*/ 1070 w 1376"/>
                  <a:gd name="T61" fmla="*/ 985 h 1376"/>
                  <a:gd name="T62" fmla="*/ 1230 w 1376"/>
                  <a:gd name="T63" fmla="*/ 973 h 1376"/>
                  <a:gd name="T64" fmla="*/ 1211 w 1376"/>
                  <a:gd name="T65" fmla="*/ 832 h 1376"/>
                  <a:gd name="T66" fmla="*/ 1168 w 1376"/>
                  <a:gd name="T67" fmla="*/ 628 h 1376"/>
                  <a:gd name="T68" fmla="*/ 1274 w 1376"/>
                  <a:gd name="T69" fmla="*/ 506 h 1376"/>
                  <a:gd name="T70" fmla="*/ 1160 w 1376"/>
                  <a:gd name="T71" fmla="*/ 420 h 1376"/>
                  <a:gd name="T72" fmla="*/ 986 w 1376"/>
                  <a:gd name="T73" fmla="*/ 306 h 1376"/>
                  <a:gd name="T74" fmla="*/ 974 w 1376"/>
                  <a:gd name="T75" fmla="*/ 146 h 1376"/>
                  <a:gd name="T76" fmla="*/ 833 w 1376"/>
                  <a:gd name="T77" fmla="*/ 165 h 1376"/>
                  <a:gd name="T78" fmla="*/ 629 w 1376"/>
                  <a:gd name="T79" fmla="*/ 208 h 1376"/>
                  <a:gd name="T80" fmla="*/ 507 w 1376"/>
                  <a:gd name="T81" fmla="*/ 102 h 1376"/>
                  <a:gd name="T82" fmla="*/ 421 w 1376"/>
                  <a:gd name="T83" fmla="*/ 216 h 1376"/>
                  <a:gd name="T84" fmla="*/ 307 w 1376"/>
                  <a:gd name="T85" fmla="*/ 390 h 1376"/>
                  <a:gd name="T86" fmla="*/ 146 w 1376"/>
                  <a:gd name="T87" fmla="*/ 402 h 1376"/>
                  <a:gd name="T88" fmla="*/ 166 w 1376"/>
                  <a:gd name="T89" fmla="*/ 543 h 1376"/>
                  <a:gd name="T90" fmla="*/ 209 w 1376"/>
                  <a:gd name="T91" fmla="*/ 747 h 1376"/>
                  <a:gd name="T92" fmla="*/ 103 w 1376"/>
                  <a:gd name="T93" fmla="*/ 869 h 1376"/>
                  <a:gd name="T94" fmla="*/ 217 w 1376"/>
                  <a:gd name="T95" fmla="*/ 955 h 1376"/>
                  <a:gd name="T96" fmla="*/ 391 w 1376"/>
                  <a:gd name="T97" fmla="*/ 1069 h 1376"/>
                  <a:gd name="T98" fmla="*/ 403 w 1376"/>
                  <a:gd name="T99" fmla="*/ 1230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6" h="1376">
                    <a:moveTo>
                      <a:pt x="509" y="1366"/>
                    </a:moveTo>
                    <a:cubicBezTo>
                      <a:pt x="498" y="1366"/>
                      <a:pt x="487" y="1364"/>
                      <a:pt x="477" y="1360"/>
                    </a:cubicBezTo>
                    <a:cubicBezTo>
                      <a:pt x="363" y="1312"/>
                      <a:pt x="363" y="1312"/>
                      <a:pt x="363" y="1312"/>
                    </a:cubicBezTo>
                    <a:cubicBezTo>
                      <a:pt x="324" y="1296"/>
                      <a:pt x="302" y="1253"/>
                      <a:pt x="312" y="1212"/>
                    </a:cubicBezTo>
                    <a:cubicBezTo>
                      <a:pt x="319" y="1188"/>
                      <a:pt x="325" y="1163"/>
                      <a:pt x="332" y="1139"/>
                    </a:cubicBezTo>
                    <a:cubicBezTo>
                      <a:pt x="297" y="1111"/>
                      <a:pt x="265" y="1079"/>
                      <a:pt x="237" y="1044"/>
                    </a:cubicBezTo>
                    <a:cubicBezTo>
                      <a:pt x="213" y="1051"/>
                      <a:pt x="188" y="1057"/>
                      <a:pt x="164" y="1064"/>
                    </a:cubicBezTo>
                    <a:cubicBezTo>
                      <a:pt x="123" y="1074"/>
                      <a:pt x="80" y="1052"/>
                      <a:pt x="64" y="1013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0" y="860"/>
                      <a:pt x="15" y="815"/>
                      <a:pt x="51" y="793"/>
                    </a:cubicBezTo>
                    <a:cubicBezTo>
                      <a:pt x="73" y="780"/>
                      <a:pt x="95" y="767"/>
                      <a:pt x="117" y="754"/>
                    </a:cubicBezTo>
                    <a:cubicBezTo>
                      <a:pt x="112" y="710"/>
                      <a:pt x="112" y="665"/>
                      <a:pt x="117" y="621"/>
                    </a:cubicBezTo>
                    <a:cubicBezTo>
                      <a:pt x="95" y="608"/>
                      <a:pt x="73" y="595"/>
                      <a:pt x="51" y="582"/>
                    </a:cubicBezTo>
                    <a:cubicBezTo>
                      <a:pt x="15" y="561"/>
                      <a:pt x="0" y="515"/>
                      <a:pt x="16" y="476"/>
                    </a:cubicBezTo>
                    <a:cubicBezTo>
                      <a:pt x="64" y="362"/>
                      <a:pt x="64" y="362"/>
                      <a:pt x="64" y="362"/>
                    </a:cubicBezTo>
                    <a:cubicBezTo>
                      <a:pt x="80" y="323"/>
                      <a:pt x="123" y="301"/>
                      <a:pt x="164" y="312"/>
                    </a:cubicBezTo>
                    <a:cubicBezTo>
                      <a:pt x="188" y="318"/>
                      <a:pt x="213" y="324"/>
                      <a:pt x="237" y="331"/>
                    </a:cubicBezTo>
                    <a:cubicBezTo>
                      <a:pt x="265" y="296"/>
                      <a:pt x="297" y="264"/>
                      <a:pt x="332" y="237"/>
                    </a:cubicBezTo>
                    <a:cubicBezTo>
                      <a:pt x="325" y="212"/>
                      <a:pt x="319" y="187"/>
                      <a:pt x="312" y="163"/>
                    </a:cubicBezTo>
                    <a:cubicBezTo>
                      <a:pt x="302" y="122"/>
                      <a:pt x="324" y="79"/>
                      <a:pt x="363" y="63"/>
                    </a:cubicBezTo>
                    <a:cubicBezTo>
                      <a:pt x="477" y="16"/>
                      <a:pt x="477" y="16"/>
                      <a:pt x="477" y="16"/>
                    </a:cubicBezTo>
                    <a:cubicBezTo>
                      <a:pt x="516" y="0"/>
                      <a:pt x="561" y="15"/>
                      <a:pt x="583" y="51"/>
                    </a:cubicBezTo>
                    <a:cubicBezTo>
                      <a:pt x="596" y="72"/>
                      <a:pt x="609" y="94"/>
                      <a:pt x="622" y="116"/>
                    </a:cubicBezTo>
                    <a:cubicBezTo>
                      <a:pt x="666" y="111"/>
                      <a:pt x="711" y="111"/>
                      <a:pt x="755" y="116"/>
                    </a:cubicBezTo>
                    <a:cubicBezTo>
                      <a:pt x="768" y="94"/>
                      <a:pt x="781" y="72"/>
                      <a:pt x="794" y="51"/>
                    </a:cubicBezTo>
                    <a:cubicBezTo>
                      <a:pt x="815" y="15"/>
                      <a:pt x="861" y="0"/>
                      <a:pt x="900" y="16"/>
                    </a:cubicBezTo>
                    <a:cubicBezTo>
                      <a:pt x="1014" y="63"/>
                      <a:pt x="1014" y="63"/>
                      <a:pt x="1014" y="63"/>
                    </a:cubicBezTo>
                    <a:cubicBezTo>
                      <a:pt x="1053" y="79"/>
                      <a:pt x="1075" y="122"/>
                      <a:pt x="1064" y="163"/>
                    </a:cubicBezTo>
                    <a:cubicBezTo>
                      <a:pt x="1058" y="187"/>
                      <a:pt x="1052" y="212"/>
                      <a:pt x="1045" y="237"/>
                    </a:cubicBezTo>
                    <a:cubicBezTo>
                      <a:pt x="1080" y="264"/>
                      <a:pt x="1112" y="296"/>
                      <a:pt x="1139" y="331"/>
                    </a:cubicBezTo>
                    <a:cubicBezTo>
                      <a:pt x="1164" y="324"/>
                      <a:pt x="1189" y="318"/>
                      <a:pt x="1213" y="312"/>
                    </a:cubicBezTo>
                    <a:cubicBezTo>
                      <a:pt x="1254" y="301"/>
                      <a:pt x="1297" y="323"/>
                      <a:pt x="1313" y="362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76" y="515"/>
                      <a:pt x="1361" y="561"/>
                      <a:pt x="1325" y="582"/>
                    </a:cubicBezTo>
                    <a:cubicBezTo>
                      <a:pt x="1304" y="595"/>
                      <a:pt x="1282" y="608"/>
                      <a:pt x="1260" y="621"/>
                    </a:cubicBezTo>
                    <a:cubicBezTo>
                      <a:pt x="1265" y="665"/>
                      <a:pt x="1265" y="710"/>
                      <a:pt x="1260" y="754"/>
                    </a:cubicBezTo>
                    <a:cubicBezTo>
                      <a:pt x="1282" y="767"/>
                      <a:pt x="1304" y="780"/>
                      <a:pt x="1325" y="793"/>
                    </a:cubicBezTo>
                    <a:cubicBezTo>
                      <a:pt x="1361" y="815"/>
                      <a:pt x="1376" y="860"/>
                      <a:pt x="1360" y="899"/>
                    </a:cubicBezTo>
                    <a:cubicBezTo>
                      <a:pt x="1313" y="1013"/>
                      <a:pt x="1313" y="1013"/>
                      <a:pt x="1313" y="1013"/>
                    </a:cubicBezTo>
                    <a:cubicBezTo>
                      <a:pt x="1297" y="1052"/>
                      <a:pt x="1254" y="1074"/>
                      <a:pt x="1213" y="1064"/>
                    </a:cubicBezTo>
                    <a:cubicBezTo>
                      <a:pt x="1189" y="1057"/>
                      <a:pt x="1164" y="1051"/>
                      <a:pt x="1139" y="1044"/>
                    </a:cubicBezTo>
                    <a:cubicBezTo>
                      <a:pt x="1112" y="1079"/>
                      <a:pt x="1080" y="1111"/>
                      <a:pt x="1045" y="1139"/>
                    </a:cubicBezTo>
                    <a:cubicBezTo>
                      <a:pt x="1052" y="1164"/>
                      <a:pt x="1058" y="1188"/>
                      <a:pt x="1064" y="1212"/>
                    </a:cubicBezTo>
                    <a:cubicBezTo>
                      <a:pt x="1075" y="1253"/>
                      <a:pt x="1053" y="1296"/>
                      <a:pt x="1014" y="1312"/>
                    </a:cubicBezTo>
                    <a:cubicBezTo>
                      <a:pt x="900" y="1360"/>
                      <a:pt x="900" y="1360"/>
                      <a:pt x="900" y="1360"/>
                    </a:cubicBezTo>
                    <a:cubicBezTo>
                      <a:pt x="861" y="1376"/>
                      <a:pt x="815" y="1361"/>
                      <a:pt x="794" y="1325"/>
                    </a:cubicBezTo>
                    <a:cubicBezTo>
                      <a:pt x="781" y="1303"/>
                      <a:pt x="768" y="1281"/>
                      <a:pt x="755" y="1259"/>
                    </a:cubicBezTo>
                    <a:cubicBezTo>
                      <a:pt x="711" y="1264"/>
                      <a:pt x="666" y="1264"/>
                      <a:pt x="622" y="1259"/>
                    </a:cubicBezTo>
                    <a:cubicBezTo>
                      <a:pt x="609" y="1281"/>
                      <a:pt x="596" y="1303"/>
                      <a:pt x="583" y="1325"/>
                    </a:cubicBezTo>
                    <a:cubicBezTo>
                      <a:pt x="567" y="1351"/>
                      <a:pt x="539" y="1366"/>
                      <a:pt x="509" y="1366"/>
                    </a:cubicBezTo>
                    <a:close/>
                    <a:moveTo>
                      <a:pt x="403" y="1230"/>
                    </a:moveTo>
                    <a:cubicBezTo>
                      <a:pt x="507" y="1273"/>
                      <a:pt x="507" y="1273"/>
                      <a:pt x="507" y="1273"/>
                    </a:cubicBezTo>
                    <a:cubicBezTo>
                      <a:pt x="519" y="1252"/>
                      <a:pt x="532" y="1231"/>
                      <a:pt x="544" y="1210"/>
                    </a:cubicBezTo>
                    <a:cubicBezTo>
                      <a:pt x="562" y="1180"/>
                      <a:pt x="595" y="1163"/>
                      <a:pt x="629" y="1167"/>
                    </a:cubicBezTo>
                    <a:cubicBezTo>
                      <a:pt x="669" y="1172"/>
                      <a:pt x="708" y="1172"/>
                      <a:pt x="748" y="1167"/>
                    </a:cubicBezTo>
                    <a:cubicBezTo>
                      <a:pt x="782" y="1163"/>
                      <a:pt x="815" y="1180"/>
                      <a:pt x="833" y="1210"/>
                    </a:cubicBezTo>
                    <a:cubicBezTo>
                      <a:pt x="845" y="1231"/>
                      <a:pt x="857" y="1252"/>
                      <a:pt x="870" y="1273"/>
                    </a:cubicBezTo>
                    <a:cubicBezTo>
                      <a:pt x="974" y="1230"/>
                      <a:pt x="974" y="1230"/>
                      <a:pt x="974" y="1230"/>
                    </a:cubicBezTo>
                    <a:cubicBezTo>
                      <a:pt x="968" y="1206"/>
                      <a:pt x="962" y="1183"/>
                      <a:pt x="956" y="1159"/>
                    </a:cubicBezTo>
                    <a:cubicBezTo>
                      <a:pt x="947" y="1125"/>
                      <a:pt x="958" y="1090"/>
                      <a:pt x="986" y="1069"/>
                    </a:cubicBezTo>
                    <a:cubicBezTo>
                      <a:pt x="1017" y="1044"/>
                      <a:pt x="1045" y="1016"/>
                      <a:pt x="1070" y="985"/>
                    </a:cubicBezTo>
                    <a:cubicBezTo>
                      <a:pt x="1091" y="958"/>
                      <a:pt x="1126" y="946"/>
                      <a:pt x="1160" y="955"/>
                    </a:cubicBezTo>
                    <a:cubicBezTo>
                      <a:pt x="1183" y="961"/>
                      <a:pt x="1207" y="967"/>
                      <a:pt x="1230" y="973"/>
                    </a:cubicBezTo>
                    <a:cubicBezTo>
                      <a:pt x="1274" y="869"/>
                      <a:pt x="1274" y="869"/>
                      <a:pt x="1274" y="869"/>
                    </a:cubicBezTo>
                    <a:cubicBezTo>
                      <a:pt x="1253" y="856"/>
                      <a:pt x="1232" y="844"/>
                      <a:pt x="1211" y="832"/>
                    </a:cubicBezTo>
                    <a:cubicBezTo>
                      <a:pt x="1181" y="814"/>
                      <a:pt x="1164" y="781"/>
                      <a:pt x="1168" y="747"/>
                    </a:cubicBezTo>
                    <a:cubicBezTo>
                      <a:pt x="1173" y="707"/>
                      <a:pt x="1173" y="668"/>
                      <a:pt x="1168" y="628"/>
                    </a:cubicBezTo>
                    <a:cubicBezTo>
                      <a:pt x="1164" y="594"/>
                      <a:pt x="1181" y="561"/>
                      <a:pt x="1211" y="543"/>
                    </a:cubicBezTo>
                    <a:cubicBezTo>
                      <a:pt x="1232" y="531"/>
                      <a:pt x="1253" y="519"/>
                      <a:pt x="1274" y="506"/>
                    </a:cubicBezTo>
                    <a:cubicBezTo>
                      <a:pt x="1230" y="402"/>
                      <a:pt x="1230" y="402"/>
                      <a:pt x="1230" y="402"/>
                    </a:cubicBezTo>
                    <a:cubicBezTo>
                      <a:pt x="1207" y="408"/>
                      <a:pt x="1183" y="414"/>
                      <a:pt x="1160" y="420"/>
                    </a:cubicBezTo>
                    <a:cubicBezTo>
                      <a:pt x="1126" y="429"/>
                      <a:pt x="1091" y="418"/>
                      <a:pt x="1070" y="390"/>
                    </a:cubicBezTo>
                    <a:cubicBezTo>
                      <a:pt x="1045" y="359"/>
                      <a:pt x="1017" y="331"/>
                      <a:pt x="986" y="306"/>
                    </a:cubicBezTo>
                    <a:cubicBezTo>
                      <a:pt x="958" y="285"/>
                      <a:pt x="947" y="250"/>
                      <a:pt x="956" y="216"/>
                    </a:cubicBezTo>
                    <a:cubicBezTo>
                      <a:pt x="962" y="193"/>
                      <a:pt x="968" y="169"/>
                      <a:pt x="974" y="146"/>
                    </a:cubicBezTo>
                    <a:cubicBezTo>
                      <a:pt x="870" y="102"/>
                      <a:pt x="870" y="102"/>
                      <a:pt x="870" y="102"/>
                    </a:cubicBezTo>
                    <a:cubicBezTo>
                      <a:pt x="857" y="123"/>
                      <a:pt x="845" y="144"/>
                      <a:pt x="833" y="165"/>
                    </a:cubicBezTo>
                    <a:cubicBezTo>
                      <a:pt x="815" y="195"/>
                      <a:pt x="782" y="212"/>
                      <a:pt x="748" y="208"/>
                    </a:cubicBezTo>
                    <a:cubicBezTo>
                      <a:pt x="708" y="203"/>
                      <a:pt x="668" y="203"/>
                      <a:pt x="629" y="208"/>
                    </a:cubicBezTo>
                    <a:cubicBezTo>
                      <a:pt x="595" y="212"/>
                      <a:pt x="561" y="195"/>
                      <a:pt x="544" y="165"/>
                    </a:cubicBezTo>
                    <a:cubicBezTo>
                      <a:pt x="532" y="144"/>
                      <a:pt x="519" y="123"/>
                      <a:pt x="507" y="102"/>
                    </a:cubicBezTo>
                    <a:cubicBezTo>
                      <a:pt x="403" y="146"/>
                      <a:pt x="403" y="146"/>
                      <a:pt x="403" y="146"/>
                    </a:cubicBezTo>
                    <a:cubicBezTo>
                      <a:pt x="409" y="169"/>
                      <a:pt x="415" y="193"/>
                      <a:pt x="421" y="216"/>
                    </a:cubicBezTo>
                    <a:cubicBezTo>
                      <a:pt x="430" y="250"/>
                      <a:pt x="418" y="285"/>
                      <a:pt x="391" y="306"/>
                    </a:cubicBezTo>
                    <a:cubicBezTo>
                      <a:pt x="360" y="331"/>
                      <a:pt x="332" y="359"/>
                      <a:pt x="307" y="390"/>
                    </a:cubicBezTo>
                    <a:cubicBezTo>
                      <a:pt x="286" y="418"/>
                      <a:pt x="251" y="429"/>
                      <a:pt x="217" y="420"/>
                    </a:cubicBezTo>
                    <a:cubicBezTo>
                      <a:pt x="193" y="414"/>
                      <a:pt x="170" y="408"/>
                      <a:pt x="146" y="402"/>
                    </a:cubicBezTo>
                    <a:cubicBezTo>
                      <a:pt x="103" y="506"/>
                      <a:pt x="103" y="506"/>
                      <a:pt x="103" y="506"/>
                    </a:cubicBezTo>
                    <a:cubicBezTo>
                      <a:pt x="124" y="519"/>
                      <a:pt x="145" y="531"/>
                      <a:pt x="166" y="543"/>
                    </a:cubicBezTo>
                    <a:cubicBezTo>
                      <a:pt x="196" y="561"/>
                      <a:pt x="213" y="594"/>
                      <a:pt x="209" y="628"/>
                    </a:cubicBezTo>
                    <a:cubicBezTo>
                      <a:pt x="204" y="668"/>
                      <a:pt x="204" y="708"/>
                      <a:pt x="209" y="747"/>
                    </a:cubicBezTo>
                    <a:cubicBezTo>
                      <a:pt x="213" y="781"/>
                      <a:pt x="196" y="815"/>
                      <a:pt x="166" y="832"/>
                    </a:cubicBezTo>
                    <a:cubicBezTo>
                      <a:pt x="145" y="844"/>
                      <a:pt x="124" y="856"/>
                      <a:pt x="103" y="869"/>
                    </a:cubicBezTo>
                    <a:cubicBezTo>
                      <a:pt x="146" y="973"/>
                      <a:pt x="146" y="973"/>
                      <a:pt x="146" y="973"/>
                    </a:cubicBezTo>
                    <a:cubicBezTo>
                      <a:pt x="170" y="968"/>
                      <a:pt x="193" y="961"/>
                      <a:pt x="217" y="955"/>
                    </a:cubicBezTo>
                    <a:cubicBezTo>
                      <a:pt x="251" y="946"/>
                      <a:pt x="286" y="958"/>
                      <a:pt x="307" y="985"/>
                    </a:cubicBezTo>
                    <a:cubicBezTo>
                      <a:pt x="332" y="1016"/>
                      <a:pt x="360" y="1044"/>
                      <a:pt x="391" y="1069"/>
                    </a:cubicBezTo>
                    <a:cubicBezTo>
                      <a:pt x="418" y="1090"/>
                      <a:pt x="430" y="1125"/>
                      <a:pt x="421" y="1159"/>
                    </a:cubicBezTo>
                    <a:cubicBezTo>
                      <a:pt x="415" y="1183"/>
                      <a:pt x="409" y="1206"/>
                      <a:pt x="403" y="1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0A691365-FBC9-4A7C-9ED6-71BB29BB6B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375" y="11879263"/>
                <a:ext cx="2255837" cy="2120900"/>
              </a:xfrm>
              <a:custGeom>
                <a:avLst/>
                <a:gdLst>
                  <a:gd name="T0" fmla="*/ 354 w 709"/>
                  <a:gd name="T1" fmla="*/ 667 h 667"/>
                  <a:gd name="T2" fmla="*/ 235 w 709"/>
                  <a:gd name="T3" fmla="*/ 643 h 667"/>
                  <a:gd name="T4" fmla="*/ 66 w 709"/>
                  <a:gd name="T5" fmla="*/ 474 h 667"/>
                  <a:gd name="T6" fmla="*/ 235 w 709"/>
                  <a:gd name="T7" fmla="*/ 66 h 667"/>
                  <a:gd name="T8" fmla="*/ 643 w 709"/>
                  <a:gd name="T9" fmla="*/ 235 h 667"/>
                  <a:gd name="T10" fmla="*/ 643 w 709"/>
                  <a:gd name="T11" fmla="*/ 235 h 667"/>
                  <a:gd name="T12" fmla="*/ 474 w 709"/>
                  <a:gd name="T13" fmla="*/ 643 h 667"/>
                  <a:gd name="T14" fmla="*/ 354 w 709"/>
                  <a:gd name="T15" fmla="*/ 667 h 667"/>
                  <a:gd name="T16" fmla="*/ 354 w 709"/>
                  <a:gd name="T17" fmla="*/ 134 h 667"/>
                  <a:gd name="T18" fmla="*/ 270 w 709"/>
                  <a:gd name="T19" fmla="*/ 151 h 667"/>
                  <a:gd name="T20" fmla="*/ 150 w 709"/>
                  <a:gd name="T21" fmla="*/ 439 h 667"/>
                  <a:gd name="T22" fmla="*/ 270 w 709"/>
                  <a:gd name="T23" fmla="*/ 559 h 667"/>
                  <a:gd name="T24" fmla="*/ 439 w 709"/>
                  <a:gd name="T25" fmla="*/ 559 h 667"/>
                  <a:gd name="T26" fmla="*/ 558 w 709"/>
                  <a:gd name="T27" fmla="*/ 270 h 667"/>
                  <a:gd name="T28" fmla="*/ 354 w 709"/>
                  <a:gd name="T29" fmla="*/ 134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9" h="667">
                    <a:moveTo>
                      <a:pt x="354" y="667"/>
                    </a:moveTo>
                    <a:cubicBezTo>
                      <a:pt x="314" y="667"/>
                      <a:pt x="273" y="659"/>
                      <a:pt x="235" y="643"/>
                    </a:cubicBezTo>
                    <a:cubicBezTo>
                      <a:pt x="158" y="611"/>
                      <a:pt x="98" y="551"/>
                      <a:pt x="66" y="474"/>
                    </a:cubicBezTo>
                    <a:cubicBezTo>
                      <a:pt x="0" y="315"/>
                      <a:pt x="76" y="132"/>
                      <a:pt x="235" y="66"/>
                    </a:cubicBezTo>
                    <a:cubicBezTo>
                      <a:pt x="394" y="0"/>
                      <a:pt x="577" y="76"/>
                      <a:pt x="643" y="235"/>
                    </a:cubicBezTo>
                    <a:cubicBezTo>
                      <a:pt x="643" y="235"/>
                      <a:pt x="643" y="235"/>
                      <a:pt x="643" y="235"/>
                    </a:cubicBezTo>
                    <a:cubicBezTo>
                      <a:pt x="709" y="394"/>
                      <a:pt x="633" y="577"/>
                      <a:pt x="474" y="643"/>
                    </a:cubicBezTo>
                    <a:cubicBezTo>
                      <a:pt x="435" y="659"/>
                      <a:pt x="395" y="667"/>
                      <a:pt x="354" y="667"/>
                    </a:cubicBezTo>
                    <a:close/>
                    <a:moveTo>
                      <a:pt x="354" y="134"/>
                    </a:moveTo>
                    <a:cubicBezTo>
                      <a:pt x="326" y="134"/>
                      <a:pt x="297" y="139"/>
                      <a:pt x="270" y="151"/>
                    </a:cubicBezTo>
                    <a:cubicBezTo>
                      <a:pt x="157" y="197"/>
                      <a:pt x="104" y="327"/>
                      <a:pt x="150" y="439"/>
                    </a:cubicBezTo>
                    <a:cubicBezTo>
                      <a:pt x="173" y="494"/>
                      <a:pt x="215" y="536"/>
                      <a:pt x="270" y="559"/>
                    </a:cubicBezTo>
                    <a:cubicBezTo>
                      <a:pt x="324" y="581"/>
                      <a:pt x="384" y="581"/>
                      <a:pt x="439" y="559"/>
                    </a:cubicBezTo>
                    <a:cubicBezTo>
                      <a:pt x="551" y="512"/>
                      <a:pt x="605" y="383"/>
                      <a:pt x="558" y="270"/>
                    </a:cubicBezTo>
                    <a:cubicBezTo>
                      <a:pt x="523" y="185"/>
                      <a:pt x="441" y="134"/>
                      <a:pt x="354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A551D7CB-7BF3-4148-A48A-1A8197A7A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34075" y="8651875"/>
                <a:ext cx="3311525" cy="3309938"/>
              </a:xfrm>
              <a:custGeom>
                <a:avLst/>
                <a:gdLst>
                  <a:gd name="T0" fmla="*/ 476 w 1041"/>
                  <a:gd name="T1" fmla="*/ 1041 h 1041"/>
                  <a:gd name="T2" fmla="*/ 397 w 1041"/>
                  <a:gd name="T3" fmla="*/ 930 h 1041"/>
                  <a:gd name="T4" fmla="*/ 279 w 1041"/>
                  <a:gd name="T5" fmla="*/ 927 h 1041"/>
                  <a:gd name="T6" fmla="*/ 121 w 1041"/>
                  <a:gd name="T7" fmla="*/ 857 h 1041"/>
                  <a:gd name="T8" fmla="*/ 143 w 1041"/>
                  <a:gd name="T9" fmla="*/ 723 h 1041"/>
                  <a:gd name="T10" fmla="*/ 62 w 1041"/>
                  <a:gd name="T11" fmla="*/ 637 h 1041"/>
                  <a:gd name="T12" fmla="*/ 0 w 1041"/>
                  <a:gd name="T13" fmla="*/ 476 h 1041"/>
                  <a:gd name="T14" fmla="*/ 111 w 1041"/>
                  <a:gd name="T15" fmla="*/ 397 h 1041"/>
                  <a:gd name="T16" fmla="*/ 114 w 1041"/>
                  <a:gd name="T17" fmla="*/ 279 h 1041"/>
                  <a:gd name="T18" fmla="*/ 184 w 1041"/>
                  <a:gd name="T19" fmla="*/ 121 h 1041"/>
                  <a:gd name="T20" fmla="*/ 318 w 1041"/>
                  <a:gd name="T21" fmla="*/ 143 h 1041"/>
                  <a:gd name="T22" fmla="*/ 404 w 1041"/>
                  <a:gd name="T23" fmla="*/ 62 h 1041"/>
                  <a:gd name="T24" fmla="*/ 565 w 1041"/>
                  <a:gd name="T25" fmla="*/ 0 h 1041"/>
                  <a:gd name="T26" fmla="*/ 644 w 1041"/>
                  <a:gd name="T27" fmla="*/ 110 h 1041"/>
                  <a:gd name="T28" fmla="*/ 762 w 1041"/>
                  <a:gd name="T29" fmla="*/ 114 h 1041"/>
                  <a:gd name="T30" fmla="*/ 920 w 1041"/>
                  <a:gd name="T31" fmla="*/ 184 h 1041"/>
                  <a:gd name="T32" fmla="*/ 898 w 1041"/>
                  <a:gd name="T33" fmla="*/ 318 h 1041"/>
                  <a:gd name="T34" fmla="*/ 979 w 1041"/>
                  <a:gd name="T35" fmla="*/ 404 h 1041"/>
                  <a:gd name="T36" fmla="*/ 1041 w 1041"/>
                  <a:gd name="T37" fmla="*/ 565 h 1041"/>
                  <a:gd name="T38" fmla="*/ 931 w 1041"/>
                  <a:gd name="T39" fmla="*/ 644 h 1041"/>
                  <a:gd name="T40" fmla="*/ 927 w 1041"/>
                  <a:gd name="T41" fmla="*/ 762 h 1041"/>
                  <a:gd name="T42" fmla="*/ 857 w 1041"/>
                  <a:gd name="T43" fmla="*/ 920 h 1041"/>
                  <a:gd name="T44" fmla="*/ 723 w 1041"/>
                  <a:gd name="T45" fmla="*/ 898 h 1041"/>
                  <a:gd name="T46" fmla="*/ 637 w 1041"/>
                  <a:gd name="T47" fmla="*/ 979 h 1041"/>
                  <a:gd name="T48" fmla="*/ 488 w 1041"/>
                  <a:gd name="T49" fmla="*/ 954 h 1041"/>
                  <a:gd name="T50" fmla="*/ 559 w 1041"/>
                  <a:gd name="T51" fmla="*/ 910 h 1041"/>
                  <a:gd name="T52" fmla="*/ 689 w 1041"/>
                  <a:gd name="T53" fmla="*/ 817 h 1041"/>
                  <a:gd name="T54" fmla="*/ 804 w 1041"/>
                  <a:gd name="T55" fmla="*/ 849 h 1041"/>
                  <a:gd name="T56" fmla="*/ 823 w 1041"/>
                  <a:gd name="T57" fmla="*/ 769 h 1041"/>
                  <a:gd name="T58" fmla="*/ 850 w 1041"/>
                  <a:gd name="T59" fmla="*/ 611 h 1041"/>
                  <a:gd name="T60" fmla="*/ 954 w 1041"/>
                  <a:gd name="T61" fmla="*/ 553 h 1041"/>
                  <a:gd name="T62" fmla="*/ 910 w 1041"/>
                  <a:gd name="T63" fmla="*/ 482 h 1041"/>
                  <a:gd name="T64" fmla="*/ 817 w 1041"/>
                  <a:gd name="T65" fmla="*/ 352 h 1041"/>
                  <a:gd name="T66" fmla="*/ 850 w 1041"/>
                  <a:gd name="T67" fmla="*/ 237 h 1041"/>
                  <a:gd name="T68" fmla="*/ 769 w 1041"/>
                  <a:gd name="T69" fmla="*/ 218 h 1041"/>
                  <a:gd name="T70" fmla="*/ 612 w 1041"/>
                  <a:gd name="T71" fmla="*/ 191 h 1041"/>
                  <a:gd name="T72" fmla="*/ 553 w 1041"/>
                  <a:gd name="T73" fmla="*/ 87 h 1041"/>
                  <a:gd name="T74" fmla="*/ 482 w 1041"/>
                  <a:gd name="T75" fmla="*/ 131 h 1041"/>
                  <a:gd name="T76" fmla="*/ 353 w 1041"/>
                  <a:gd name="T77" fmla="*/ 224 h 1041"/>
                  <a:gd name="T78" fmla="*/ 237 w 1041"/>
                  <a:gd name="T79" fmla="*/ 191 h 1041"/>
                  <a:gd name="T80" fmla="*/ 218 w 1041"/>
                  <a:gd name="T81" fmla="*/ 272 h 1041"/>
                  <a:gd name="T82" fmla="*/ 192 w 1041"/>
                  <a:gd name="T83" fmla="*/ 429 h 1041"/>
                  <a:gd name="T84" fmla="*/ 87 w 1041"/>
                  <a:gd name="T85" fmla="*/ 488 h 1041"/>
                  <a:gd name="T86" fmla="*/ 131 w 1041"/>
                  <a:gd name="T87" fmla="*/ 559 h 1041"/>
                  <a:gd name="T88" fmla="*/ 224 w 1041"/>
                  <a:gd name="T89" fmla="*/ 688 h 1041"/>
                  <a:gd name="T90" fmla="*/ 192 w 1041"/>
                  <a:gd name="T91" fmla="*/ 804 h 1041"/>
                  <a:gd name="T92" fmla="*/ 272 w 1041"/>
                  <a:gd name="T93" fmla="*/ 823 h 1041"/>
                  <a:gd name="T94" fmla="*/ 430 w 1041"/>
                  <a:gd name="T95" fmla="*/ 849 h 1041"/>
                  <a:gd name="T96" fmla="*/ 488 w 1041"/>
                  <a:gd name="T97" fmla="*/ 954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41" h="1041">
                    <a:moveTo>
                      <a:pt x="565" y="1041"/>
                    </a:moveTo>
                    <a:cubicBezTo>
                      <a:pt x="476" y="1041"/>
                      <a:pt x="476" y="1041"/>
                      <a:pt x="476" y="1041"/>
                    </a:cubicBezTo>
                    <a:cubicBezTo>
                      <a:pt x="440" y="1041"/>
                      <a:pt x="409" y="1014"/>
                      <a:pt x="404" y="979"/>
                    </a:cubicBezTo>
                    <a:cubicBezTo>
                      <a:pt x="402" y="963"/>
                      <a:pt x="399" y="947"/>
                      <a:pt x="397" y="930"/>
                    </a:cubicBezTo>
                    <a:cubicBezTo>
                      <a:pt x="370" y="922"/>
                      <a:pt x="343" y="911"/>
                      <a:pt x="318" y="898"/>
                    </a:cubicBezTo>
                    <a:cubicBezTo>
                      <a:pt x="305" y="907"/>
                      <a:pt x="292" y="917"/>
                      <a:pt x="279" y="927"/>
                    </a:cubicBezTo>
                    <a:cubicBezTo>
                      <a:pt x="250" y="948"/>
                      <a:pt x="210" y="945"/>
                      <a:pt x="184" y="920"/>
                    </a:cubicBezTo>
                    <a:cubicBezTo>
                      <a:pt x="121" y="857"/>
                      <a:pt x="121" y="857"/>
                      <a:pt x="121" y="857"/>
                    </a:cubicBezTo>
                    <a:cubicBezTo>
                      <a:pt x="96" y="831"/>
                      <a:pt x="93" y="791"/>
                      <a:pt x="114" y="762"/>
                    </a:cubicBezTo>
                    <a:cubicBezTo>
                      <a:pt x="124" y="749"/>
                      <a:pt x="133" y="736"/>
                      <a:pt x="143" y="723"/>
                    </a:cubicBezTo>
                    <a:cubicBezTo>
                      <a:pt x="130" y="698"/>
                      <a:pt x="119" y="671"/>
                      <a:pt x="111" y="644"/>
                    </a:cubicBezTo>
                    <a:cubicBezTo>
                      <a:pt x="94" y="642"/>
                      <a:pt x="78" y="639"/>
                      <a:pt x="62" y="637"/>
                    </a:cubicBezTo>
                    <a:cubicBezTo>
                      <a:pt x="27" y="632"/>
                      <a:pt x="0" y="601"/>
                      <a:pt x="0" y="565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40"/>
                      <a:pt x="27" y="409"/>
                      <a:pt x="62" y="404"/>
                    </a:cubicBezTo>
                    <a:cubicBezTo>
                      <a:pt x="78" y="401"/>
                      <a:pt x="94" y="399"/>
                      <a:pt x="111" y="397"/>
                    </a:cubicBezTo>
                    <a:cubicBezTo>
                      <a:pt x="119" y="369"/>
                      <a:pt x="130" y="343"/>
                      <a:pt x="143" y="318"/>
                    </a:cubicBezTo>
                    <a:cubicBezTo>
                      <a:pt x="133" y="305"/>
                      <a:pt x="124" y="291"/>
                      <a:pt x="114" y="279"/>
                    </a:cubicBezTo>
                    <a:cubicBezTo>
                      <a:pt x="93" y="250"/>
                      <a:pt x="96" y="209"/>
                      <a:pt x="121" y="184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210" y="96"/>
                      <a:pt x="250" y="92"/>
                      <a:pt x="279" y="114"/>
                    </a:cubicBezTo>
                    <a:cubicBezTo>
                      <a:pt x="292" y="123"/>
                      <a:pt x="305" y="133"/>
                      <a:pt x="318" y="143"/>
                    </a:cubicBezTo>
                    <a:cubicBezTo>
                      <a:pt x="343" y="129"/>
                      <a:pt x="370" y="118"/>
                      <a:pt x="397" y="110"/>
                    </a:cubicBezTo>
                    <a:cubicBezTo>
                      <a:pt x="399" y="94"/>
                      <a:pt x="402" y="78"/>
                      <a:pt x="404" y="62"/>
                    </a:cubicBezTo>
                    <a:cubicBezTo>
                      <a:pt x="409" y="27"/>
                      <a:pt x="440" y="0"/>
                      <a:pt x="476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601" y="0"/>
                      <a:pt x="632" y="27"/>
                      <a:pt x="637" y="62"/>
                    </a:cubicBezTo>
                    <a:cubicBezTo>
                      <a:pt x="640" y="78"/>
                      <a:pt x="642" y="94"/>
                      <a:pt x="644" y="110"/>
                    </a:cubicBezTo>
                    <a:cubicBezTo>
                      <a:pt x="672" y="118"/>
                      <a:pt x="698" y="129"/>
                      <a:pt x="723" y="143"/>
                    </a:cubicBezTo>
                    <a:cubicBezTo>
                      <a:pt x="736" y="133"/>
                      <a:pt x="750" y="123"/>
                      <a:pt x="762" y="114"/>
                    </a:cubicBezTo>
                    <a:cubicBezTo>
                      <a:pt x="791" y="92"/>
                      <a:pt x="832" y="96"/>
                      <a:pt x="857" y="121"/>
                    </a:cubicBezTo>
                    <a:cubicBezTo>
                      <a:pt x="920" y="184"/>
                      <a:pt x="920" y="184"/>
                      <a:pt x="920" y="184"/>
                    </a:cubicBezTo>
                    <a:cubicBezTo>
                      <a:pt x="945" y="209"/>
                      <a:pt x="949" y="250"/>
                      <a:pt x="927" y="278"/>
                    </a:cubicBezTo>
                    <a:cubicBezTo>
                      <a:pt x="918" y="291"/>
                      <a:pt x="908" y="305"/>
                      <a:pt x="898" y="318"/>
                    </a:cubicBezTo>
                    <a:cubicBezTo>
                      <a:pt x="912" y="343"/>
                      <a:pt x="923" y="369"/>
                      <a:pt x="931" y="397"/>
                    </a:cubicBezTo>
                    <a:cubicBezTo>
                      <a:pt x="947" y="399"/>
                      <a:pt x="963" y="401"/>
                      <a:pt x="979" y="404"/>
                    </a:cubicBezTo>
                    <a:cubicBezTo>
                      <a:pt x="1014" y="409"/>
                      <a:pt x="1041" y="440"/>
                      <a:pt x="1041" y="476"/>
                    </a:cubicBezTo>
                    <a:cubicBezTo>
                      <a:pt x="1041" y="565"/>
                      <a:pt x="1041" y="565"/>
                      <a:pt x="1041" y="565"/>
                    </a:cubicBezTo>
                    <a:cubicBezTo>
                      <a:pt x="1041" y="601"/>
                      <a:pt x="1014" y="632"/>
                      <a:pt x="979" y="637"/>
                    </a:cubicBezTo>
                    <a:cubicBezTo>
                      <a:pt x="963" y="639"/>
                      <a:pt x="947" y="642"/>
                      <a:pt x="931" y="644"/>
                    </a:cubicBezTo>
                    <a:cubicBezTo>
                      <a:pt x="923" y="671"/>
                      <a:pt x="911" y="698"/>
                      <a:pt x="898" y="723"/>
                    </a:cubicBezTo>
                    <a:cubicBezTo>
                      <a:pt x="908" y="736"/>
                      <a:pt x="918" y="749"/>
                      <a:pt x="927" y="762"/>
                    </a:cubicBezTo>
                    <a:cubicBezTo>
                      <a:pt x="949" y="791"/>
                      <a:pt x="945" y="831"/>
                      <a:pt x="920" y="857"/>
                    </a:cubicBezTo>
                    <a:cubicBezTo>
                      <a:pt x="857" y="920"/>
                      <a:pt x="857" y="920"/>
                      <a:pt x="857" y="920"/>
                    </a:cubicBezTo>
                    <a:cubicBezTo>
                      <a:pt x="832" y="945"/>
                      <a:pt x="791" y="948"/>
                      <a:pt x="762" y="927"/>
                    </a:cubicBezTo>
                    <a:cubicBezTo>
                      <a:pt x="750" y="917"/>
                      <a:pt x="736" y="907"/>
                      <a:pt x="723" y="898"/>
                    </a:cubicBezTo>
                    <a:cubicBezTo>
                      <a:pt x="698" y="911"/>
                      <a:pt x="672" y="922"/>
                      <a:pt x="644" y="930"/>
                    </a:cubicBezTo>
                    <a:cubicBezTo>
                      <a:pt x="642" y="947"/>
                      <a:pt x="640" y="963"/>
                      <a:pt x="637" y="979"/>
                    </a:cubicBezTo>
                    <a:cubicBezTo>
                      <a:pt x="632" y="1014"/>
                      <a:pt x="601" y="1041"/>
                      <a:pt x="565" y="1041"/>
                    </a:cubicBezTo>
                    <a:close/>
                    <a:moveTo>
                      <a:pt x="488" y="954"/>
                    </a:moveTo>
                    <a:cubicBezTo>
                      <a:pt x="553" y="954"/>
                      <a:pt x="553" y="954"/>
                      <a:pt x="553" y="954"/>
                    </a:cubicBezTo>
                    <a:cubicBezTo>
                      <a:pt x="555" y="939"/>
                      <a:pt x="557" y="924"/>
                      <a:pt x="559" y="910"/>
                    </a:cubicBezTo>
                    <a:cubicBezTo>
                      <a:pt x="563" y="881"/>
                      <a:pt x="583" y="857"/>
                      <a:pt x="612" y="849"/>
                    </a:cubicBezTo>
                    <a:cubicBezTo>
                      <a:pt x="639" y="842"/>
                      <a:pt x="665" y="831"/>
                      <a:pt x="689" y="817"/>
                    </a:cubicBezTo>
                    <a:cubicBezTo>
                      <a:pt x="714" y="803"/>
                      <a:pt x="746" y="805"/>
                      <a:pt x="769" y="823"/>
                    </a:cubicBezTo>
                    <a:cubicBezTo>
                      <a:pt x="781" y="832"/>
                      <a:pt x="793" y="841"/>
                      <a:pt x="804" y="849"/>
                    </a:cubicBezTo>
                    <a:cubicBezTo>
                      <a:pt x="850" y="804"/>
                      <a:pt x="850" y="804"/>
                      <a:pt x="850" y="804"/>
                    </a:cubicBezTo>
                    <a:cubicBezTo>
                      <a:pt x="841" y="792"/>
                      <a:pt x="832" y="780"/>
                      <a:pt x="823" y="769"/>
                    </a:cubicBezTo>
                    <a:cubicBezTo>
                      <a:pt x="805" y="745"/>
                      <a:pt x="803" y="714"/>
                      <a:pt x="817" y="688"/>
                    </a:cubicBezTo>
                    <a:cubicBezTo>
                      <a:pt x="831" y="664"/>
                      <a:pt x="842" y="638"/>
                      <a:pt x="850" y="611"/>
                    </a:cubicBezTo>
                    <a:cubicBezTo>
                      <a:pt x="857" y="583"/>
                      <a:pt x="881" y="562"/>
                      <a:pt x="910" y="559"/>
                    </a:cubicBezTo>
                    <a:cubicBezTo>
                      <a:pt x="925" y="557"/>
                      <a:pt x="940" y="555"/>
                      <a:pt x="954" y="553"/>
                    </a:cubicBezTo>
                    <a:cubicBezTo>
                      <a:pt x="954" y="488"/>
                      <a:pt x="954" y="488"/>
                      <a:pt x="954" y="488"/>
                    </a:cubicBezTo>
                    <a:cubicBezTo>
                      <a:pt x="940" y="486"/>
                      <a:pt x="925" y="484"/>
                      <a:pt x="910" y="482"/>
                    </a:cubicBezTo>
                    <a:cubicBezTo>
                      <a:pt x="881" y="478"/>
                      <a:pt x="857" y="458"/>
                      <a:pt x="850" y="429"/>
                    </a:cubicBezTo>
                    <a:cubicBezTo>
                      <a:pt x="842" y="402"/>
                      <a:pt x="831" y="376"/>
                      <a:pt x="817" y="352"/>
                    </a:cubicBezTo>
                    <a:cubicBezTo>
                      <a:pt x="803" y="327"/>
                      <a:pt x="805" y="295"/>
                      <a:pt x="823" y="272"/>
                    </a:cubicBezTo>
                    <a:cubicBezTo>
                      <a:pt x="832" y="260"/>
                      <a:pt x="841" y="248"/>
                      <a:pt x="850" y="237"/>
                    </a:cubicBezTo>
                    <a:cubicBezTo>
                      <a:pt x="804" y="191"/>
                      <a:pt x="804" y="191"/>
                      <a:pt x="804" y="191"/>
                    </a:cubicBezTo>
                    <a:cubicBezTo>
                      <a:pt x="793" y="200"/>
                      <a:pt x="781" y="209"/>
                      <a:pt x="769" y="218"/>
                    </a:cubicBezTo>
                    <a:cubicBezTo>
                      <a:pt x="746" y="236"/>
                      <a:pt x="714" y="238"/>
                      <a:pt x="689" y="224"/>
                    </a:cubicBezTo>
                    <a:cubicBezTo>
                      <a:pt x="665" y="210"/>
                      <a:pt x="639" y="199"/>
                      <a:pt x="612" y="191"/>
                    </a:cubicBezTo>
                    <a:cubicBezTo>
                      <a:pt x="583" y="184"/>
                      <a:pt x="563" y="160"/>
                      <a:pt x="559" y="131"/>
                    </a:cubicBezTo>
                    <a:cubicBezTo>
                      <a:pt x="557" y="116"/>
                      <a:pt x="555" y="101"/>
                      <a:pt x="553" y="87"/>
                    </a:cubicBezTo>
                    <a:cubicBezTo>
                      <a:pt x="488" y="87"/>
                      <a:pt x="488" y="87"/>
                      <a:pt x="488" y="87"/>
                    </a:cubicBezTo>
                    <a:cubicBezTo>
                      <a:pt x="486" y="101"/>
                      <a:pt x="484" y="116"/>
                      <a:pt x="482" y="131"/>
                    </a:cubicBezTo>
                    <a:cubicBezTo>
                      <a:pt x="479" y="160"/>
                      <a:pt x="458" y="184"/>
                      <a:pt x="430" y="191"/>
                    </a:cubicBezTo>
                    <a:cubicBezTo>
                      <a:pt x="403" y="199"/>
                      <a:pt x="377" y="210"/>
                      <a:pt x="353" y="224"/>
                    </a:cubicBezTo>
                    <a:cubicBezTo>
                      <a:pt x="327" y="238"/>
                      <a:pt x="296" y="236"/>
                      <a:pt x="272" y="218"/>
                    </a:cubicBezTo>
                    <a:cubicBezTo>
                      <a:pt x="261" y="209"/>
                      <a:pt x="249" y="200"/>
                      <a:pt x="237" y="191"/>
                    </a:cubicBezTo>
                    <a:cubicBezTo>
                      <a:pt x="192" y="237"/>
                      <a:pt x="192" y="237"/>
                      <a:pt x="192" y="237"/>
                    </a:cubicBezTo>
                    <a:cubicBezTo>
                      <a:pt x="200" y="248"/>
                      <a:pt x="209" y="260"/>
                      <a:pt x="218" y="272"/>
                    </a:cubicBezTo>
                    <a:cubicBezTo>
                      <a:pt x="236" y="295"/>
                      <a:pt x="238" y="327"/>
                      <a:pt x="224" y="352"/>
                    </a:cubicBezTo>
                    <a:cubicBezTo>
                      <a:pt x="210" y="376"/>
                      <a:pt x="199" y="402"/>
                      <a:pt x="192" y="429"/>
                    </a:cubicBezTo>
                    <a:cubicBezTo>
                      <a:pt x="184" y="458"/>
                      <a:pt x="160" y="478"/>
                      <a:pt x="131" y="482"/>
                    </a:cubicBezTo>
                    <a:cubicBezTo>
                      <a:pt x="117" y="484"/>
                      <a:pt x="102" y="486"/>
                      <a:pt x="87" y="488"/>
                    </a:cubicBezTo>
                    <a:cubicBezTo>
                      <a:pt x="87" y="553"/>
                      <a:pt x="87" y="553"/>
                      <a:pt x="87" y="553"/>
                    </a:cubicBezTo>
                    <a:cubicBezTo>
                      <a:pt x="102" y="555"/>
                      <a:pt x="117" y="557"/>
                      <a:pt x="131" y="559"/>
                    </a:cubicBezTo>
                    <a:cubicBezTo>
                      <a:pt x="160" y="562"/>
                      <a:pt x="184" y="583"/>
                      <a:pt x="192" y="611"/>
                    </a:cubicBezTo>
                    <a:cubicBezTo>
                      <a:pt x="199" y="638"/>
                      <a:pt x="210" y="664"/>
                      <a:pt x="224" y="688"/>
                    </a:cubicBezTo>
                    <a:cubicBezTo>
                      <a:pt x="238" y="714"/>
                      <a:pt x="236" y="745"/>
                      <a:pt x="218" y="769"/>
                    </a:cubicBezTo>
                    <a:cubicBezTo>
                      <a:pt x="209" y="780"/>
                      <a:pt x="200" y="792"/>
                      <a:pt x="192" y="804"/>
                    </a:cubicBezTo>
                    <a:cubicBezTo>
                      <a:pt x="237" y="849"/>
                      <a:pt x="237" y="849"/>
                      <a:pt x="237" y="849"/>
                    </a:cubicBezTo>
                    <a:cubicBezTo>
                      <a:pt x="249" y="841"/>
                      <a:pt x="261" y="832"/>
                      <a:pt x="272" y="823"/>
                    </a:cubicBezTo>
                    <a:cubicBezTo>
                      <a:pt x="296" y="805"/>
                      <a:pt x="327" y="803"/>
                      <a:pt x="353" y="817"/>
                    </a:cubicBezTo>
                    <a:cubicBezTo>
                      <a:pt x="377" y="831"/>
                      <a:pt x="403" y="842"/>
                      <a:pt x="430" y="849"/>
                    </a:cubicBezTo>
                    <a:cubicBezTo>
                      <a:pt x="458" y="857"/>
                      <a:pt x="479" y="881"/>
                      <a:pt x="482" y="910"/>
                    </a:cubicBezTo>
                    <a:cubicBezTo>
                      <a:pt x="484" y="924"/>
                      <a:pt x="486" y="939"/>
                      <a:pt x="488" y="9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B85FEF13-9965-4B6A-9843-61BB810105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875" y="9717088"/>
                <a:ext cx="1179512" cy="1179513"/>
              </a:xfrm>
              <a:custGeom>
                <a:avLst/>
                <a:gdLst>
                  <a:gd name="T0" fmla="*/ 186 w 371"/>
                  <a:gd name="T1" fmla="*/ 371 h 371"/>
                  <a:gd name="T2" fmla="*/ 0 w 371"/>
                  <a:gd name="T3" fmla="*/ 185 h 371"/>
                  <a:gd name="T4" fmla="*/ 186 w 371"/>
                  <a:gd name="T5" fmla="*/ 0 h 371"/>
                  <a:gd name="T6" fmla="*/ 371 w 371"/>
                  <a:gd name="T7" fmla="*/ 185 h 371"/>
                  <a:gd name="T8" fmla="*/ 186 w 371"/>
                  <a:gd name="T9" fmla="*/ 371 h 371"/>
                  <a:gd name="T10" fmla="*/ 186 w 371"/>
                  <a:gd name="T11" fmla="*/ 82 h 371"/>
                  <a:gd name="T12" fmla="*/ 83 w 371"/>
                  <a:gd name="T13" fmla="*/ 185 h 371"/>
                  <a:gd name="T14" fmla="*/ 186 w 371"/>
                  <a:gd name="T15" fmla="*/ 288 h 371"/>
                  <a:gd name="T16" fmla="*/ 289 w 371"/>
                  <a:gd name="T17" fmla="*/ 185 h 371"/>
                  <a:gd name="T18" fmla="*/ 186 w 371"/>
                  <a:gd name="T19" fmla="*/ 82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1" h="371">
                    <a:moveTo>
                      <a:pt x="186" y="371"/>
                    </a:moveTo>
                    <a:cubicBezTo>
                      <a:pt x="83" y="371"/>
                      <a:pt x="0" y="288"/>
                      <a:pt x="0" y="185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288" y="0"/>
                      <a:pt x="371" y="83"/>
                      <a:pt x="371" y="185"/>
                    </a:cubicBezTo>
                    <a:cubicBezTo>
                      <a:pt x="371" y="288"/>
                      <a:pt x="288" y="371"/>
                      <a:pt x="186" y="371"/>
                    </a:cubicBezTo>
                    <a:close/>
                    <a:moveTo>
                      <a:pt x="186" y="82"/>
                    </a:moveTo>
                    <a:cubicBezTo>
                      <a:pt x="129" y="82"/>
                      <a:pt x="83" y="128"/>
                      <a:pt x="83" y="185"/>
                    </a:cubicBezTo>
                    <a:cubicBezTo>
                      <a:pt x="83" y="242"/>
                      <a:pt x="129" y="288"/>
                      <a:pt x="186" y="288"/>
                    </a:cubicBezTo>
                    <a:cubicBezTo>
                      <a:pt x="243" y="288"/>
                      <a:pt x="289" y="242"/>
                      <a:pt x="289" y="185"/>
                    </a:cubicBezTo>
                    <a:cubicBezTo>
                      <a:pt x="289" y="128"/>
                      <a:pt x="243" y="82"/>
                      <a:pt x="186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08099" y="1623400"/>
            <a:ext cx="7833522" cy="1355946"/>
            <a:chOff x="2008099" y="1623400"/>
            <a:chExt cx="7833522" cy="1355946"/>
          </a:xfrm>
        </p:grpSpPr>
        <p:grpSp>
          <p:nvGrpSpPr>
            <p:cNvPr id="3" name="Group 2"/>
            <p:cNvGrpSpPr/>
            <p:nvPr/>
          </p:nvGrpSpPr>
          <p:grpSpPr>
            <a:xfrm>
              <a:off x="2008099" y="1623400"/>
              <a:ext cx="7833522" cy="1355946"/>
              <a:chOff x="2008099" y="1623400"/>
              <a:chExt cx="7833522" cy="135594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015302" y="1623400"/>
                <a:ext cx="7826319" cy="1355946"/>
                <a:chOff x="2015302" y="1623400"/>
                <a:chExt cx="7826319" cy="135594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B7C52FA-37BA-4A12-A7AC-BA88C9060422}"/>
                    </a:ext>
                  </a:extLst>
                </p:cNvPr>
                <p:cNvSpPr/>
                <p:nvPr/>
              </p:nvSpPr>
              <p:spPr>
                <a:xfrm>
                  <a:off x="2015302" y="1624675"/>
                  <a:ext cx="1010652" cy="9475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AE4122A5-78CC-4B60-B043-DBF8A2671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5972" y="1623400"/>
                  <a:ext cx="5608838" cy="1355946"/>
                </a:xfrm>
                <a:custGeom>
                  <a:avLst/>
                  <a:gdLst>
                    <a:gd name="T0" fmla="*/ 2085 w 2085"/>
                    <a:gd name="T1" fmla="*/ 0 h 1142"/>
                    <a:gd name="T2" fmla="*/ 0 w 2085"/>
                    <a:gd name="T3" fmla="*/ 0 h 1142"/>
                    <a:gd name="T4" fmla="*/ 0 w 2085"/>
                    <a:gd name="T5" fmla="*/ 798 h 1142"/>
                    <a:gd name="T6" fmla="*/ 1591 w 2085"/>
                    <a:gd name="T7" fmla="*/ 798 h 1142"/>
                    <a:gd name="T8" fmla="*/ 1763 w 2085"/>
                    <a:gd name="T9" fmla="*/ 1142 h 1142"/>
                    <a:gd name="T10" fmla="*/ 1935 w 2085"/>
                    <a:gd name="T11" fmla="*/ 798 h 1142"/>
                    <a:gd name="T12" fmla="*/ 2085 w 2085"/>
                    <a:gd name="T13" fmla="*/ 798 h 1142"/>
                    <a:gd name="T14" fmla="*/ 2085 w 2085"/>
                    <a:gd name="T15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85" h="1142">
                      <a:moveTo>
                        <a:pt x="2085" y="0"/>
                      </a:moveTo>
                      <a:lnTo>
                        <a:pt x="0" y="0"/>
                      </a:lnTo>
                      <a:lnTo>
                        <a:pt x="0" y="798"/>
                      </a:lnTo>
                      <a:lnTo>
                        <a:pt x="1591" y="798"/>
                      </a:lnTo>
                      <a:lnTo>
                        <a:pt x="1763" y="1142"/>
                      </a:lnTo>
                      <a:lnTo>
                        <a:pt x="1935" y="798"/>
                      </a:lnTo>
                      <a:lnTo>
                        <a:pt x="2085" y="798"/>
                      </a:lnTo>
                      <a:lnTo>
                        <a:pt x="20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Open Sans" panose="020B0606030504020204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1226B10-A419-475B-BED7-EC55C0395D1E}"/>
                    </a:ext>
                  </a:extLst>
                </p:cNvPr>
                <p:cNvSpPr/>
                <p:nvPr/>
              </p:nvSpPr>
              <p:spPr>
                <a:xfrm>
                  <a:off x="8830969" y="1624675"/>
                  <a:ext cx="1010652" cy="92034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06B9BB-727E-4FFF-82EF-F7E83F12E5F9}"/>
                  </a:ext>
                </a:extLst>
              </p:cNvPr>
              <p:cNvSpPr txBox="1"/>
              <p:nvPr/>
            </p:nvSpPr>
            <p:spPr>
              <a:xfrm>
                <a:off x="2008099" y="1738852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01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0D464A-893D-4F9E-814C-A42B9D77FC2A}"/>
                  </a:ext>
                </a:extLst>
              </p:cNvPr>
              <p:cNvSpPr txBox="1"/>
              <p:nvPr/>
            </p:nvSpPr>
            <p:spPr>
              <a:xfrm>
                <a:off x="3230960" y="1863270"/>
                <a:ext cx="3553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rPr>
                  <a:t>Decision Tree Regressor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D0B664-A0E7-4626-A928-0B025AF263CD}"/>
                </a:ext>
              </a:extLst>
            </p:cNvPr>
            <p:cNvGrpSpPr/>
            <p:nvPr/>
          </p:nvGrpSpPr>
          <p:grpSpPr>
            <a:xfrm>
              <a:off x="9055664" y="1759469"/>
              <a:ext cx="515056" cy="628234"/>
              <a:chOff x="7931851" y="2464731"/>
              <a:chExt cx="1002842" cy="1223210"/>
            </a:xfrm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EACAD809-3AB1-4E02-B5B8-7E62F7073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0806" y="2650831"/>
                <a:ext cx="623981" cy="1037110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3D48BD60-F297-4C86-86B2-0836C324B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151" y="2944496"/>
                <a:ext cx="44264" cy="75201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D7BB3DB9-4753-44B0-83E8-1B0313E8DA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5045" y="3044923"/>
                <a:ext cx="160397" cy="25749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BCCC7F9A-3340-49BF-8DFA-BA2E37B24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5816" y="3030644"/>
                <a:ext cx="71870" cy="8900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D95B15AB-E4CA-4AAC-8C55-8FFD2AA310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724603"/>
                <a:ext cx="259397" cy="28271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40122F90-2351-43F8-A6AF-F8965FB612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464731"/>
                <a:ext cx="39980" cy="152306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195D02ED-84AE-479C-A557-2AF72A6A30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830" y="2526606"/>
                <a:ext cx="101379" cy="14088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FAE87451-ECD3-48B9-BFE4-94EC670A92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3132975"/>
                <a:ext cx="142311" cy="99951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326D089A-5895-4FC5-B78F-53F0708C1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2704613"/>
                <a:ext cx="142311" cy="98999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348A755B-B6BC-4E2C-849A-42F06B7F3D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2387" y="2949255"/>
                <a:ext cx="152306" cy="40457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E26803A5-355C-4684-AF90-E0E46D00C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1851" y="2949255"/>
                <a:ext cx="151355" cy="40457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E7C3E016-E1A9-405A-8451-E65D10C72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2704613"/>
                <a:ext cx="142311" cy="98999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6679CE96-0D59-4C36-BB74-715AF92430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3132975"/>
                <a:ext cx="142311" cy="99951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9A8C8CC8-A714-4887-BDF9-3CF8DFC0C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5336" y="2526606"/>
                <a:ext cx="101379" cy="14088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008099" y="3682075"/>
            <a:ext cx="7833522" cy="1321715"/>
            <a:chOff x="2008099" y="3682075"/>
            <a:chExt cx="7833522" cy="1321715"/>
          </a:xfrm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69CC111-94F8-4E02-835E-1D31C22E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972" y="3682097"/>
              <a:ext cx="5608838" cy="1321693"/>
            </a:xfrm>
            <a:custGeom>
              <a:avLst/>
              <a:gdLst>
                <a:gd name="T0" fmla="*/ 1956 w 2085"/>
                <a:gd name="T1" fmla="*/ 0 h 1146"/>
                <a:gd name="T2" fmla="*/ 1763 w 2085"/>
                <a:gd name="T3" fmla="*/ 385 h 1146"/>
                <a:gd name="T4" fmla="*/ 1571 w 2085"/>
                <a:gd name="T5" fmla="*/ 0 h 1146"/>
                <a:gd name="T6" fmla="*/ 0 w 2085"/>
                <a:gd name="T7" fmla="*/ 0 h 1146"/>
                <a:gd name="T8" fmla="*/ 0 w 2085"/>
                <a:gd name="T9" fmla="*/ 798 h 1146"/>
                <a:gd name="T10" fmla="*/ 1590 w 2085"/>
                <a:gd name="T11" fmla="*/ 798 h 1146"/>
                <a:gd name="T12" fmla="*/ 1764 w 2085"/>
                <a:gd name="T13" fmla="*/ 1146 h 1146"/>
                <a:gd name="T14" fmla="*/ 1938 w 2085"/>
                <a:gd name="T15" fmla="*/ 798 h 1146"/>
                <a:gd name="T16" fmla="*/ 2085 w 2085"/>
                <a:gd name="T17" fmla="*/ 798 h 1146"/>
                <a:gd name="T18" fmla="*/ 2085 w 2085"/>
                <a:gd name="T19" fmla="*/ 0 h 1146"/>
                <a:gd name="T20" fmla="*/ 1956 w 2085"/>
                <a:gd name="T21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5" h="1146">
                  <a:moveTo>
                    <a:pt x="1956" y="0"/>
                  </a:moveTo>
                  <a:lnTo>
                    <a:pt x="1763" y="385"/>
                  </a:lnTo>
                  <a:lnTo>
                    <a:pt x="1571" y="0"/>
                  </a:lnTo>
                  <a:lnTo>
                    <a:pt x="0" y="0"/>
                  </a:lnTo>
                  <a:lnTo>
                    <a:pt x="0" y="798"/>
                  </a:lnTo>
                  <a:lnTo>
                    <a:pt x="1590" y="798"/>
                  </a:lnTo>
                  <a:lnTo>
                    <a:pt x="1764" y="1146"/>
                  </a:lnTo>
                  <a:lnTo>
                    <a:pt x="1938" y="798"/>
                  </a:lnTo>
                  <a:lnTo>
                    <a:pt x="2085" y="798"/>
                  </a:lnTo>
                  <a:lnTo>
                    <a:pt x="2085" y="0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5246D-2A38-404A-93C6-1F2E97B0A3A0}"/>
                </a:ext>
              </a:extLst>
            </p:cNvPr>
            <p:cNvSpPr/>
            <p:nvPr/>
          </p:nvSpPr>
          <p:spPr>
            <a:xfrm>
              <a:off x="2015302" y="3682075"/>
              <a:ext cx="1010652" cy="9203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F2BCA6-E21C-4F9B-9098-BE583FBBB905}"/>
                </a:ext>
              </a:extLst>
            </p:cNvPr>
            <p:cNvSpPr txBox="1"/>
            <p:nvPr/>
          </p:nvSpPr>
          <p:spPr>
            <a:xfrm>
              <a:off x="2008099" y="3796251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E62F1D-74E4-4B10-A569-DD2CAFE642AA}"/>
                </a:ext>
              </a:extLst>
            </p:cNvPr>
            <p:cNvSpPr txBox="1"/>
            <p:nvPr/>
          </p:nvSpPr>
          <p:spPr>
            <a:xfrm>
              <a:off x="3232640" y="3926151"/>
              <a:ext cx="3553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Linear Regressor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42877E-6473-4754-AF49-0AE2815393A5}"/>
                </a:ext>
              </a:extLst>
            </p:cNvPr>
            <p:cNvSpPr/>
            <p:nvPr/>
          </p:nvSpPr>
          <p:spPr>
            <a:xfrm>
              <a:off x="8830969" y="3682075"/>
              <a:ext cx="1010652" cy="9203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EB4A94-CB62-4E64-BD6B-54DB2C8596A6}"/>
                </a:ext>
              </a:extLst>
            </p:cNvPr>
            <p:cNvGrpSpPr/>
            <p:nvPr/>
          </p:nvGrpSpPr>
          <p:grpSpPr>
            <a:xfrm>
              <a:off x="9036453" y="3831769"/>
              <a:ext cx="576564" cy="515366"/>
              <a:chOff x="5418138" y="4568825"/>
              <a:chExt cx="568325" cy="508001"/>
            </a:xfrm>
          </p:grpSpPr>
          <p:sp>
            <p:nvSpPr>
              <p:cNvPr id="93" name="Freeform 5">
                <a:extLst>
                  <a:ext uri="{FF2B5EF4-FFF2-40B4-BE49-F238E27FC236}">
                    <a16:creationId xmlns:a16="http://schemas.microsoft.com/office/drawing/2014/main" id="{3C04B194-F1BA-4216-A8AE-ED6E45F4D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5963" y="4730750"/>
                <a:ext cx="128588" cy="346075"/>
              </a:xfrm>
              <a:custGeom>
                <a:avLst/>
                <a:gdLst>
                  <a:gd name="T0" fmla="*/ 40 w 40"/>
                  <a:gd name="T1" fmla="*/ 0 h 107"/>
                  <a:gd name="T2" fmla="*/ 40 w 40"/>
                  <a:gd name="T3" fmla="*/ 107 h 107"/>
                  <a:gd name="T4" fmla="*/ 0 w 40"/>
                  <a:gd name="T5" fmla="*/ 107 h 107"/>
                  <a:gd name="T6" fmla="*/ 0 w 40"/>
                  <a:gd name="T7" fmla="*/ 103 h 107"/>
                  <a:gd name="T8" fmla="*/ 0 w 40"/>
                  <a:gd name="T9" fmla="*/ 41 h 107"/>
                  <a:gd name="T10" fmla="*/ 3 w 40"/>
                  <a:gd name="T11" fmla="*/ 35 h 107"/>
                  <a:gd name="T12" fmla="*/ 40 w 40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07">
                    <a:moveTo>
                      <a:pt x="40" y="0"/>
                    </a:moveTo>
                    <a:cubicBezTo>
                      <a:pt x="40" y="107"/>
                      <a:pt x="40" y="107"/>
                      <a:pt x="40" y="107"/>
                    </a:cubicBezTo>
                    <a:cubicBezTo>
                      <a:pt x="40" y="107"/>
                      <a:pt x="14" y="107"/>
                      <a:pt x="0" y="107"/>
                    </a:cubicBezTo>
                    <a:cubicBezTo>
                      <a:pt x="0" y="106"/>
                      <a:pt x="0" y="104"/>
                      <a:pt x="0" y="103"/>
                    </a:cubicBezTo>
                    <a:cubicBezTo>
                      <a:pt x="0" y="82"/>
                      <a:pt x="0" y="62"/>
                      <a:pt x="0" y="41"/>
                    </a:cubicBezTo>
                    <a:cubicBezTo>
                      <a:pt x="0" y="39"/>
                      <a:pt x="1" y="36"/>
                      <a:pt x="3" y="35"/>
                    </a:cubicBezTo>
                    <a:cubicBezTo>
                      <a:pt x="14" y="24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CA3637B6-5680-4FDE-A174-7187CA1AE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8138" y="4568825"/>
                <a:ext cx="568325" cy="323850"/>
              </a:xfrm>
              <a:custGeom>
                <a:avLst/>
                <a:gdLst>
                  <a:gd name="T0" fmla="*/ 81 w 176"/>
                  <a:gd name="T1" fmla="*/ 80 h 100"/>
                  <a:gd name="T2" fmla="*/ 143 w 176"/>
                  <a:gd name="T3" fmla="*/ 22 h 100"/>
                  <a:gd name="T4" fmla="*/ 139 w 176"/>
                  <a:gd name="T5" fmla="*/ 17 h 100"/>
                  <a:gd name="T6" fmla="*/ 141 w 176"/>
                  <a:gd name="T7" fmla="*/ 8 h 100"/>
                  <a:gd name="T8" fmla="*/ 168 w 176"/>
                  <a:gd name="T9" fmla="*/ 1 h 100"/>
                  <a:gd name="T10" fmla="*/ 175 w 176"/>
                  <a:gd name="T11" fmla="*/ 9 h 100"/>
                  <a:gd name="T12" fmla="*/ 168 w 176"/>
                  <a:gd name="T13" fmla="*/ 34 h 100"/>
                  <a:gd name="T14" fmla="*/ 158 w 176"/>
                  <a:gd name="T15" fmla="*/ 37 h 100"/>
                  <a:gd name="T16" fmla="*/ 154 w 176"/>
                  <a:gd name="T17" fmla="*/ 31 h 100"/>
                  <a:gd name="T18" fmla="*/ 134 w 176"/>
                  <a:gd name="T19" fmla="*/ 49 h 100"/>
                  <a:gd name="T20" fmla="*/ 84 w 176"/>
                  <a:gd name="T21" fmla="*/ 96 h 100"/>
                  <a:gd name="T22" fmla="*/ 77 w 176"/>
                  <a:gd name="T23" fmla="*/ 96 h 100"/>
                  <a:gd name="T24" fmla="*/ 51 w 176"/>
                  <a:gd name="T25" fmla="*/ 70 h 100"/>
                  <a:gd name="T26" fmla="*/ 44 w 176"/>
                  <a:gd name="T27" fmla="*/ 69 h 100"/>
                  <a:gd name="T28" fmla="*/ 10 w 176"/>
                  <a:gd name="T29" fmla="*/ 100 h 100"/>
                  <a:gd name="T30" fmla="*/ 9 w 176"/>
                  <a:gd name="T31" fmla="*/ 100 h 100"/>
                  <a:gd name="T32" fmla="*/ 10 w 176"/>
                  <a:gd name="T33" fmla="*/ 82 h 100"/>
                  <a:gd name="T34" fmla="*/ 45 w 176"/>
                  <a:gd name="T35" fmla="*/ 50 h 100"/>
                  <a:gd name="T36" fmla="*/ 51 w 176"/>
                  <a:gd name="T37" fmla="*/ 50 h 100"/>
                  <a:gd name="T38" fmla="*/ 79 w 176"/>
                  <a:gd name="T39" fmla="*/ 78 h 100"/>
                  <a:gd name="T40" fmla="*/ 81 w 176"/>
                  <a:gd name="T41" fmla="*/ 8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00">
                    <a:moveTo>
                      <a:pt x="81" y="80"/>
                    </a:moveTo>
                    <a:cubicBezTo>
                      <a:pt x="102" y="60"/>
                      <a:pt x="122" y="41"/>
                      <a:pt x="143" y="22"/>
                    </a:cubicBezTo>
                    <a:cubicBezTo>
                      <a:pt x="141" y="20"/>
                      <a:pt x="140" y="19"/>
                      <a:pt x="139" y="17"/>
                    </a:cubicBezTo>
                    <a:cubicBezTo>
                      <a:pt x="135" y="14"/>
                      <a:pt x="136" y="10"/>
                      <a:pt x="141" y="8"/>
                    </a:cubicBezTo>
                    <a:cubicBezTo>
                      <a:pt x="150" y="6"/>
                      <a:pt x="159" y="3"/>
                      <a:pt x="168" y="1"/>
                    </a:cubicBezTo>
                    <a:cubicBezTo>
                      <a:pt x="173" y="0"/>
                      <a:pt x="176" y="3"/>
                      <a:pt x="175" y="9"/>
                    </a:cubicBezTo>
                    <a:cubicBezTo>
                      <a:pt x="173" y="17"/>
                      <a:pt x="170" y="26"/>
                      <a:pt x="168" y="34"/>
                    </a:cubicBezTo>
                    <a:cubicBezTo>
                      <a:pt x="166" y="40"/>
                      <a:pt x="163" y="41"/>
                      <a:pt x="158" y="37"/>
                    </a:cubicBezTo>
                    <a:cubicBezTo>
                      <a:pt x="157" y="35"/>
                      <a:pt x="155" y="33"/>
                      <a:pt x="154" y="31"/>
                    </a:cubicBezTo>
                    <a:cubicBezTo>
                      <a:pt x="147" y="38"/>
                      <a:pt x="140" y="44"/>
                      <a:pt x="134" y="49"/>
                    </a:cubicBezTo>
                    <a:cubicBezTo>
                      <a:pt x="117" y="65"/>
                      <a:pt x="100" y="80"/>
                      <a:pt x="84" y="96"/>
                    </a:cubicBezTo>
                    <a:cubicBezTo>
                      <a:pt x="81" y="99"/>
                      <a:pt x="79" y="98"/>
                      <a:pt x="77" y="96"/>
                    </a:cubicBezTo>
                    <a:cubicBezTo>
                      <a:pt x="68" y="87"/>
                      <a:pt x="59" y="78"/>
                      <a:pt x="51" y="70"/>
                    </a:cubicBezTo>
                    <a:cubicBezTo>
                      <a:pt x="48" y="67"/>
                      <a:pt x="47" y="67"/>
                      <a:pt x="44" y="69"/>
                    </a:cubicBezTo>
                    <a:cubicBezTo>
                      <a:pt x="33" y="80"/>
                      <a:pt x="21" y="90"/>
                      <a:pt x="10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0" y="90"/>
                      <a:pt x="0" y="90"/>
                      <a:pt x="10" y="82"/>
                    </a:cubicBezTo>
                    <a:cubicBezTo>
                      <a:pt x="21" y="71"/>
                      <a:pt x="33" y="61"/>
                      <a:pt x="45" y="50"/>
                    </a:cubicBezTo>
                    <a:cubicBezTo>
                      <a:pt x="47" y="48"/>
                      <a:pt x="49" y="48"/>
                      <a:pt x="51" y="50"/>
                    </a:cubicBezTo>
                    <a:cubicBezTo>
                      <a:pt x="60" y="60"/>
                      <a:pt x="70" y="69"/>
                      <a:pt x="79" y="78"/>
                    </a:cubicBezTo>
                    <a:cubicBezTo>
                      <a:pt x="80" y="79"/>
                      <a:pt x="80" y="79"/>
                      <a:pt x="81" y="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F3765078-5E0B-4671-8870-D7233E1C2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856163"/>
                <a:ext cx="130175" cy="220663"/>
              </a:xfrm>
              <a:custGeom>
                <a:avLst/>
                <a:gdLst>
                  <a:gd name="T0" fmla="*/ 37 w 40"/>
                  <a:gd name="T1" fmla="*/ 0 h 68"/>
                  <a:gd name="T2" fmla="*/ 40 w 40"/>
                  <a:gd name="T3" fmla="*/ 2 h 68"/>
                  <a:gd name="T4" fmla="*/ 40 w 40"/>
                  <a:gd name="T5" fmla="*/ 67 h 68"/>
                  <a:gd name="T6" fmla="*/ 40 w 40"/>
                  <a:gd name="T7" fmla="*/ 68 h 68"/>
                  <a:gd name="T8" fmla="*/ 0 w 40"/>
                  <a:gd name="T9" fmla="*/ 68 h 68"/>
                  <a:gd name="T10" fmla="*/ 0 w 40"/>
                  <a:gd name="T11" fmla="*/ 34 h 68"/>
                  <a:gd name="T12" fmla="*/ 1 w 40"/>
                  <a:gd name="T13" fmla="*/ 32 h 68"/>
                  <a:gd name="T14" fmla="*/ 37 w 40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68">
                    <a:moveTo>
                      <a:pt x="37" y="0"/>
                    </a:moveTo>
                    <a:cubicBezTo>
                      <a:pt x="40" y="2"/>
                      <a:pt x="40" y="2"/>
                      <a:pt x="40" y="2"/>
                    </a:cubicBezTo>
                    <a:cubicBezTo>
                      <a:pt x="40" y="24"/>
                      <a:pt x="40" y="46"/>
                      <a:pt x="40" y="67"/>
                    </a:cubicBezTo>
                    <a:cubicBezTo>
                      <a:pt x="40" y="67"/>
                      <a:pt x="40" y="68"/>
                      <a:pt x="40" y="68"/>
                    </a:cubicBezTo>
                    <a:cubicBezTo>
                      <a:pt x="27" y="68"/>
                      <a:pt x="14" y="68"/>
                      <a:pt x="0" y="68"/>
                    </a:cubicBezTo>
                    <a:cubicBezTo>
                      <a:pt x="0" y="57"/>
                      <a:pt x="0" y="45"/>
                      <a:pt x="0" y="34"/>
                    </a:cubicBezTo>
                    <a:cubicBezTo>
                      <a:pt x="0" y="33"/>
                      <a:pt x="1" y="32"/>
                      <a:pt x="1" y="32"/>
                    </a:cubicBezTo>
                    <a:cubicBezTo>
                      <a:pt x="13" y="21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611C5A16-086F-46D9-BA1E-7CF2B469B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4895850"/>
                <a:ext cx="128588" cy="180975"/>
              </a:xfrm>
              <a:custGeom>
                <a:avLst/>
                <a:gdLst>
                  <a:gd name="T0" fmla="*/ 40 w 40"/>
                  <a:gd name="T1" fmla="*/ 0 h 56"/>
                  <a:gd name="T2" fmla="*/ 40 w 40"/>
                  <a:gd name="T3" fmla="*/ 56 h 56"/>
                  <a:gd name="T4" fmla="*/ 0 w 40"/>
                  <a:gd name="T5" fmla="*/ 56 h 56"/>
                  <a:gd name="T6" fmla="*/ 0 w 40"/>
                  <a:gd name="T7" fmla="*/ 2 h 56"/>
                  <a:gd name="T8" fmla="*/ 14 w 40"/>
                  <a:gd name="T9" fmla="*/ 17 h 56"/>
                  <a:gd name="T10" fmla="*/ 21 w 40"/>
                  <a:gd name="T11" fmla="*/ 17 h 56"/>
                  <a:gd name="T12" fmla="*/ 40 w 40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56">
                    <a:moveTo>
                      <a:pt x="40" y="0"/>
                    </a:moveTo>
                    <a:cubicBezTo>
                      <a:pt x="40" y="19"/>
                      <a:pt x="40" y="37"/>
                      <a:pt x="40" y="56"/>
                    </a:cubicBezTo>
                    <a:cubicBezTo>
                      <a:pt x="27" y="56"/>
                      <a:pt x="14" y="56"/>
                      <a:pt x="0" y="56"/>
                    </a:cubicBezTo>
                    <a:cubicBezTo>
                      <a:pt x="0" y="39"/>
                      <a:pt x="0" y="2"/>
                      <a:pt x="0" y="2"/>
                    </a:cubicBezTo>
                    <a:cubicBezTo>
                      <a:pt x="0" y="2"/>
                      <a:pt x="10" y="12"/>
                      <a:pt x="14" y="17"/>
                    </a:cubicBezTo>
                    <a:cubicBezTo>
                      <a:pt x="16" y="19"/>
                      <a:pt x="18" y="20"/>
                      <a:pt x="21" y="17"/>
                    </a:cubicBezTo>
                    <a:cubicBezTo>
                      <a:pt x="27" y="11"/>
                      <a:pt x="33" y="6"/>
                      <a:pt x="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008099" y="4729596"/>
            <a:ext cx="7682524" cy="920341"/>
            <a:chOff x="2008099" y="4729596"/>
            <a:chExt cx="7682524" cy="920341"/>
          </a:xfrm>
        </p:grpSpPr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033C80E-A86A-4A87-BBBD-66563BF0F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70" y="4729596"/>
              <a:ext cx="5608838" cy="920341"/>
            </a:xfrm>
            <a:custGeom>
              <a:avLst/>
              <a:gdLst>
                <a:gd name="T0" fmla="*/ 1955 w 2085"/>
                <a:gd name="T1" fmla="*/ 0 h 798"/>
                <a:gd name="T2" fmla="*/ 1763 w 2085"/>
                <a:gd name="T3" fmla="*/ 385 h 798"/>
                <a:gd name="T4" fmla="*/ 1570 w 2085"/>
                <a:gd name="T5" fmla="*/ 0 h 798"/>
                <a:gd name="T6" fmla="*/ 0 w 2085"/>
                <a:gd name="T7" fmla="*/ 0 h 798"/>
                <a:gd name="T8" fmla="*/ 0 w 2085"/>
                <a:gd name="T9" fmla="*/ 798 h 798"/>
                <a:gd name="T10" fmla="*/ 2085 w 2085"/>
                <a:gd name="T11" fmla="*/ 798 h 798"/>
                <a:gd name="T12" fmla="*/ 2085 w 2085"/>
                <a:gd name="T13" fmla="*/ 0 h 798"/>
                <a:gd name="T14" fmla="*/ 1955 w 2085"/>
                <a:gd name="T1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5" h="798">
                  <a:moveTo>
                    <a:pt x="1955" y="0"/>
                  </a:moveTo>
                  <a:lnTo>
                    <a:pt x="1763" y="385"/>
                  </a:lnTo>
                  <a:lnTo>
                    <a:pt x="1570" y="0"/>
                  </a:lnTo>
                  <a:lnTo>
                    <a:pt x="0" y="0"/>
                  </a:lnTo>
                  <a:lnTo>
                    <a:pt x="0" y="798"/>
                  </a:lnTo>
                  <a:lnTo>
                    <a:pt x="2085" y="798"/>
                  </a:lnTo>
                  <a:lnTo>
                    <a:pt x="2085" y="0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CB12-5739-49B2-BB21-C4360A59260C}"/>
                </a:ext>
              </a:extLst>
            </p:cNvPr>
            <p:cNvSpPr txBox="1"/>
            <p:nvPr/>
          </p:nvSpPr>
          <p:spPr>
            <a:xfrm>
              <a:off x="2008099" y="4808018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4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28491B6-3BDA-4031-B253-B1BC89D5A9C1}"/>
                </a:ext>
              </a:extLst>
            </p:cNvPr>
            <p:cNvGrpSpPr/>
            <p:nvPr/>
          </p:nvGrpSpPr>
          <p:grpSpPr>
            <a:xfrm>
              <a:off x="9036453" y="4907285"/>
              <a:ext cx="654170" cy="520362"/>
              <a:chOff x="3665538" y="1665288"/>
              <a:chExt cx="3702050" cy="2944812"/>
            </a:xfrm>
            <a:solidFill>
              <a:schemeClr val="bg1"/>
            </a:solidFill>
          </p:grpSpPr>
          <p:sp>
            <p:nvSpPr>
              <p:cNvPr id="87" name="Freeform 46">
                <a:extLst>
                  <a:ext uri="{FF2B5EF4-FFF2-40B4-BE49-F238E27FC236}">
                    <a16:creationId xmlns:a16="http://schemas.microsoft.com/office/drawing/2014/main" id="{F0E77EEB-7AED-464C-82F1-C6E6A04FE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613" y="3819525"/>
                <a:ext cx="1006475" cy="790575"/>
              </a:xfrm>
              <a:custGeom>
                <a:avLst/>
                <a:gdLst>
                  <a:gd name="T0" fmla="*/ 404 w 806"/>
                  <a:gd name="T1" fmla="*/ 628 h 628"/>
                  <a:gd name="T2" fmla="*/ 285 w 806"/>
                  <a:gd name="T3" fmla="*/ 538 h 628"/>
                  <a:gd name="T4" fmla="*/ 13 w 806"/>
                  <a:gd name="T5" fmla="*/ 154 h 628"/>
                  <a:gd name="T6" fmla="*/ 0 w 806"/>
                  <a:gd name="T7" fmla="*/ 135 h 628"/>
                  <a:gd name="T8" fmla="*/ 77 w 806"/>
                  <a:gd name="T9" fmla="*/ 111 h 628"/>
                  <a:gd name="T10" fmla="*/ 410 w 806"/>
                  <a:gd name="T11" fmla="*/ 5 h 628"/>
                  <a:gd name="T12" fmla="*/ 442 w 806"/>
                  <a:gd name="T13" fmla="*/ 15 h 628"/>
                  <a:gd name="T14" fmla="*/ 620 w 806"/>
                  <a:gd name="T15" fmla="*/ 279 h 628"/>
                  <a:gd name="T16" fmla="*/ 756 w 806"/>
                  <a:gd name="T17" fmla="*/ 389 h 628"/>
                  <a:gd name="T18" fmla="*/ 804 w 806"/>
                  <a:gd name="T19" fmla="*/ 464 h 628"/>
                  <a:gd name="T20" fmla="*/ 750 w 806"/>
                  <a:gd name="T21" fmla="*/ 530 h 628"/>
                  <a:gd name="T22" fmla="*/ 465 w 806"/>
                  <a:gd name="T23" fmla="*/ 620 h 628"/>
                  <a:gd name="T24" fmla="*/ 436 w 806"/>
                  <a:gd name="T25" fmla="*/ 628 h 628"/>
                  <a:gd name="T26" fmla="*/ 404 w 806"/>
                  <a:gd name="T27" fmla="*/ 628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6" h="628">
                    <a:moveTo>
                      <a:pt x="404" y="628"/>
                    </a:moveTo>
                    <a:cubicBezTo>
                      <a:pt x="349" y="618"/>
                      <a:pt x="316" y="582"/>
                      <a:pt x="285" y="538"/>
                    </a:cubicBezTo>
                    <a:cubicBezTo>
                      <a:pt x="196" y="409"/>
                      <a:pt x="104" y="282"/>
                      <a:pt x="13" y="154"/>
                    </a:cubicBezTo>
                    <a:cubicBezTo>
                      <a:pt x="9" y="148"/>
                      <a:pt x="5" y="143"/>
                      <a:pt x="0" y="135"/>
                    </a:cubicBezTo>
                    <a:cubicBezTo>
                      <a:pt x="27" y="126"/>
                      <a:pt x="52" y="119"/>
                      <a:pt x="77" y="111"/>
                    </a:cubicBezTo>
                    <a:cubicBezTo>
                      <a:pt x="188" y="75"/>
                      <a:pt x="299" y="41"/>
                      <a:pt x="410" y="5"/>
                    </a:cubicBezTo>
                    <a:cubicBezTo>
                      <a:pt x="425" y="0"/>
                      <a:pt x="433" y="2"/>
                      <a:pt x="442" y="15"/>
                    </a:cubicBezTo>
                    <a:cubicBezTo>
                      <a:pt x="501" y="104"/>
                      <a:pt x="561" y="191"/>
                      <a:pt x="620" y="279"/>
                    </a:cubicBezTo>
                    <a:cubicBezTo>
                      <a:pt x="654" y="329"/>
                      <a:pt x="699" y="366"/>
                      <a:pt x="756" y="389"/>
                    </a:cubicBezTo>
                    <a:cubicBezTo>
                      <a:pt x="790" y="403"/>
                      <a:pt x="806" y="428"/>
                      <a:pt x="804" y="464"/>
                    </a:cubicBezTo>
                    <a:cubicBezTo>
                      <a:pt x="803" y="495"/>
                      <a:pt x="783" y="519"/>
                      <a:pt x="750" y="530"/>
                    </a:cubicBezTo>
                    <a:cubicBezTo>
                      <a:pt x="655" y="560"/>
                      <a:pt x="560" y="590"/>
                      <a:pt x="465" y="620"/>
                    </a:cubicBezTo>
                    <a:cubicBezTo>
                      <a:pt x="455" y="623"/>
                      <a:pt x="446" y="625"/>
                      <a:pt x="436" y="628"/>
                    </a:cubicBezTo>
                    <a:cubicBezTo>
                      <a:pt x="425" y="628"/>
                      <a:pt x="415" y="628"/>
                      <a:pt x="404" y="6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47">
                <a:extLst>
                  <a:ext uri="{FF2B5EF4-FFF2-40B4-BE49-F238E27FC236}">
                    <a16:creationId xmlns:a16="http://schemas.microsoft.com/office/drawing/2014/main" id="{8583DD06-62CC-4B0A-8DF5-551BBE991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0" y="1665288"/>
                <a:ext cx="1763713" cy="2030412"/>
              </a:xfrm>
              <a:custGeom>
                <a:avLst/>
                <a:gdLst>
                  <a:gd name="T0" fmla="*/ 0 w 1413"/>
                  <a:gd name="T1" fmla="*/ 723 h 1613"/>
                  <a:gd name="T2" fmla="*/ 906 w 1413"/>
                  <a:gd name="T3" fmla="*/ 0 h 1613"/>
                  <a:gd name="T4" fmla="*/ 1413 w 1413"/>
                  <a:gd name="T5" fmla="*/ 1613 h 1613"/>
                  <a:gd name="T6" fmla="*/ 257 w 1413"/>
                  <a:gd name="T7" fmla="*/ 1540 h 1613"/>
                  <a:gd name="T8" fmla="*/ 0 w 1413"/>
                  <a:gd name="T9" fmla="*/ 723 h 1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3" h="1613">
                    <a:moveTo>
                      <a:pt x="0" y="723"/>
                    </a:moveTo>
                    <a:cubicBezTo>
                      <a:pt x="359" y="555"/>
                      <a:pt x="648" y="300"/>
                      <a:pt x="906" y="0"/>
                    </a:cubicBezTo>
                    <a:cubicBezTo>
                      <a:pt x="1075" y="539"/>
                      <a:pt x="1244" y="1074"/>
                      <a:pt x="1413" y="1613"/>
                    </a:cubicBezTo>
                    <a:cubicBezTo>
                      <a:pt x="1031" y="1516"/>
                      <a:pt x="648" y="1473"/>
                      <a:pt x="257" y="1540"/>
                    </a:cubicBezTo>
                    <a:cubicBezTo>
                      <a:pt x="171" y="1267"/>
                      <a:pt x="86" y="996"/>
                      <a:pt x="0" y="7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48">
                <a:extLst>
                  <a:ext uri="{FF2B5EF4-FFF2-40B4-BE49-F238E27FC236}">
                    <a16:creationId xmlns:a16="http://schemas.microsoft.com/office/drawing/2014/main" id="{21C8C7F9-255D-459E-88DA-90A0463D1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5538" y="2630488"/>
                <a:ext cx="1211263" cy="1266825"/>
              </a:xfrm>
              <a:custGeom>
                <a:avLst/>
                <a:gdLst>
                  <a:gd name="T0" fmla="*/ 713 w 970"/>
                  <a:gd name="T1" fmla="*/ 0 h 1006"/>
                  <a:gd name="T2" fmla="*/ 970 w 970"/>
                  <a:gd name="T3" fmla="*/ 817 h 1006"/>
                  <a:gd name="T4" fmla="*/ 825 w 970"/>
                  <a:gd name="T5" fmla="*/ 862 h 1006"/>
                  <a:gd name="T6" fmla="*/ 541 w 970"/>
                  <a:gd name="T7" fmla="*/ 948 h 1006"/>
                  <a:gd name="T8" fmla="*/ 26 w 970"/>
                  <a:gd name="T9" fmla="*/ 587 h 1006"/>
                  <a:gd name="T10" fmla="*/ 318 w 970"/>
                  <a:gd name="T11" fmla="*/ 125 h 1006"/>
                  <a:gd name="T12" fmla="*/ 713 w 970"/>
                  <a:gd name="T13" fmla="*/ 0 h 1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0" h="1006">
                    <a:moveTo>
                      <a:pt x="713" y="0"/>
                    </a:moveTo>
                    <a:cubicBezTo>
                      <a:pt x="799" y="274"/>
                      <a:pt x="884" y="544"/>
                      <a:pt x="970" y="817"/>
                    </a:cubicBezTo>
                    <a:cubicBezTo>
                      <a:pt x="920" y="832"/>
                      <a:pt x="873" y="847"/>
                      <a:pt x="825" y="862"/>
                    </a:cubicBezTo>
                    <a:cubicBezTo>
                      <a:pt x="731" y="891"/>
                      <a:pt x="638" y="926"/>
                      <a:pt x="541" y="948"/>
                    </a:cubicBezTo>
                    <a:cubicBezTo>
                      <a:pt x="297" y="1006"/>
                      <a:pt x="58" y="835"/>
                      <a:pt x="26" y="587"/>
                    </a:cubicBezTo>
                    <a:cubicBezTo>
                      <a:pt x="0" y="381"/>
                      <a:pt x="121" y="190"/>
                      <a:pt x="318" y="125"/>
                    </a:cubicBezTo>
                    <a:cubicBezTo>
                      <a:pt x="449" y="83"/>
                      <a:pt x="580" y="42"/>
                      <a:pt x="7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49">
                <a:extLst>
                  <a:ext uri="{FF2B5EF4-FFF2-40B4-BE49-F238E27FC236}">
                    <a16:creationId xmlns:a16="http://schemas.microsoft.com/office/drawing/2014/main" id="{B171EA11-D298-42DB-9B63-0768EA91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1676400"/>
                <a:ext cx="906463" cy="1601787"/>
              </a:xfrm>
              <a:custGeom>
                <a:avLst/>
                <a:gdLst>
                  <a:gd name="T0" fmla="*/ 487 w 726"/>
                  <a:gd name="T1" fmla="*/ 1272 h 1272"/>
                  <a:gd name="T2" fmla="*/ 322 w 726"/>
                  <a:gd name="T3" fmla="*/ 1185 h 1272"/>
                  <a:gd name="T4" fmla="*/ 371 w 726"/>
                  <a:gd name="T5" fmla="*/ 609 h 1272"/>
                  <a:gd name="T6" fmla="*/ 0 w 726"/>
                  <a:gd name="T7" fmla="*/ 166 h 1272"/>
                  <a:gd name="T8" fmla="*/ 87 w 726"/>
                  <a:gd name="T9" fmla="*/ 0 h 1272"/>
                  <a:gd name="T10" fmla="*/ 487 w 726"/>
                  <a:gd name="T11" fmla="*/ 1272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6" h="1272">
                    <a:moveTo>
                      <a:pt x="487" y="1272"/>
                    </a:moveTo>
                    <a:cubicBezTo>
                      <a:pt x="432" y="1243"/>
                      <a:pt x="378" y="1215"/>
                      <a:pt x="322" y="1185"/>
                    </a:cubicBezTo>
                    <a:cubicBezTo>
                      <a:pt x="414" y="999"/>
                      <a:pt x="434" y="807"/>
                      <a:pt x="371" y="609"/>
                    </a:cubicBezTo>
                    <a:cubicBezTo>
                      <a:pt x="309" y="412"/>
                      <a:pt x="183" y="266"/>
                      <a:pt x="0" y="166"/>
                    </a:cubicBezTo>
                    <a:cubicBezTo>
                      <a:pt x="29" y="110"/>
                      <a:pt x="58" y="55"/>
                      <a:pt x="87" y="0"/>
                    </a:cubicBezTo>
                    <a:cubicBezTo>
                      <a:pt x="559" y="240"/>
                      <a:pt x="726" y="828"/>
                      <a:pt x="487" y="1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50">
                <a:extLst>
                  <a:ext uri="{FF2B5EF4-FFF2-40B4-BE49-F238E27FC236}">
                    <a16:creationId xmlns:a16="http://schemas.microsoft.com/office/drawing/2014/main" id="{9B9E3553-F937-4A8E-9990-6A18D5DC2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5" y="2039938"/>
                <a:ext cx="639763" cy="1049337"/>
              </a:xfrm>
              <a:custGeom>
                <a:avLst/>
                <a:gdLst>
                  <a:gd name="T0" fmla="*/ 185 w 513"/>
                  <a:gd name="T1" fmla="*/ 748 h 833"/>
                  <a:gd name="T2" fmla="*/ 214 w 513"/>
                  <a:gd name="T3" fmla="*/ 416 h 833"/>
                  <a:gd name="T4" fmla="*/ 0 w 513"/>
                  <a:gd name="T5" fmla="*/ 161 h 833"/>
                  <a:gd name="T6" fmla="*/ 84 w 513"/>
                  <a:gd name="T7" fmla="*/ 0 h 833"/>
                  <a:gd name="T8" fmla="*/ 347 w 513"/>
                  <a:gd name="T9" fmla="*/ 833 h 833"/>
                  <a:gd name="T10" fmla="*/ 185 w 513"/>
                  <a:gd name="T11" fmla="*/ 748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3" h="833">
                    <a:moveTo>
                      <a:pt x="185" y="748"/>
                    </a:moveTo>
                    <a:cubicBezTo>
                      <a:pt x="239" y="639"/>
                      <a:pt x="250" y="529"/>
                      <a:pt x="214" y="416"/>
                    </a:cubicBezTo>
                    <a:cubicBezTo>
                      <a:pt x="178" y="303"/>
                      <a:pt x="106" y="219"/>
                      <a:pt x="0" y="161"/>
                    </a:cubicBezTo>
                    <a:cubicBezTo>
                      <a:pt x="29" y="107"/>
                      <a:pt x="56" y="53"/>
                      <a:pt x="84" y="0"/>
                    </a:cubicBezTo>
                    <a:cubicBezTo>
                      <a:pt x="375" y="139"/>
                      <a:pt x="513" y="525"/>
                      <a:pt x="347" y="833"/>
                    </a:cubicBezTo>
                    <a:cubicBezTo>
                      <a:pt x="294" y="805"/>
                      <a:pt x="241" y="777"/>
                      <a:pt x="185" y="7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E62F1D-74E4-4B10-A569-DD2CAFE642AA}"/>
                </a:ext>
              </a:extLst>
            </p:cNvPr>
            <p:cNvSpPr txBox="1"/>
            <p:nvPr/>
          </p:nvSpPr>
          <p:spPr>
            <a:xfrm>
              <a:off x="3229394" y="4934590"/>
              <a:ext cx="3553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SVM 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Regressor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3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 txBox="1">
            <a:spLocks noChangeArrowheads="1"/>
          </p:cNvSpPr>
          <p:nvPr/>
        </p:nvSpPr>
        <p:spPr bwMode="auto">
          <a:xfrm>
            <a:off x="4041548" y="330748"/>
            <a:ext cx="4108904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5000" dirty="0">
                <a:solidFill>
                  <a:srgbClr val="FFFFFF"/>
                </a:solidFill>
                <a:latin typeface="Noto Sans" panose="020B0502040504020204"/>
                <a:ea typeface="Noto Sans" panose="020B0502040504020204"/>
                <a:cs typeface="Noto Sans" panose="020B0502040504020204"/>
              </a:rPr>
              <a:t>Model Tuning</a:t>
            </a:r>
          </a:p>
        </p:txBody>
      </p:sp>
      <p:sp>
        <p:nvSpPr>
          <p:cNvPr id="72" name="TextBox 28"/>
          <p:cNvSpPr txBox="1">
            <a:spLocks noChangeArrowheads="1"/>
          </p:cNvSpPr>
          <p:nvPr/>
        </p:nvSpPr>
        <p:spPr bwMode="auto">
          <a:xfrm>
            <a:off x="1955800" y="1920875"/>
            <a:ext cx="1674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Perform Grid  Search</a:t>
            </a:r>
            <a:endParaRPr lang="en-GB" altLang="en-US" sz="2000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7050" y="1785937"/>
            <a:ext cx="2160000" cy="1080000"/>
            <a:chOff x="1797050" y="1785938"/>
            <a:chExt cx="2203450" cy="992187"/>
          </a:xfrm>
        </p:grpSpPr>
        <p:sp>
          <p:nvSpPr>
            <p:cNvPr id="71" name="Rectangle 70">
              <a:extLst/>
            </p:cNvPr>
            <p:cNvSpPr/>
            <p:nvPr/>
          </p:nvSpPr>
          <p:spPr>
            <a:xfrm>
              <a:off x="1897063" y="1785938"/>
              <a:ext cx="2103437" cy="99218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73" name="Rectangle 72">
              <a:extLst/>
            </p:cNvPr>
            <p:cNvSpPr/>
            <p:nvPr/>
          </p:nvSpPr>
          <p:spPr>
            <a:xfrm>
              <a:off x="1797050" y="1785938"/>
              <a:ext cx="61913" cy="99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57375" y="4908550"/>
            <a:ext cx="2160000" cy="1080000"/>
            <a:chOff x="1857375" y="4908550"/>
            <a:chExt cx="2232025" cy="1041400"/>
          </a:xfrm>
        </p:grpSpPr>
        <p:sp>
          <p:nvSpPr>
            <p:cNvPr id="74" name="Rectangle 73">
              <a:extLst/>
            </p:cNvPr>
            <p:cNvSpPr/>
            <p:nvPr/>
          </p:nvSpPr>
          <p:spPr>
            <a:xfrm>
              <a:off x="1914525" y="4908550"/>
              <a:ext cx="2174875" cy="1041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75" name="TextBox 39"/>
            <p:cNvSpPr txBox="1">
              <a:spLocks noChangeArrowheads="1"/>
            </p:cNvSpPr>
            <p:nvPr/>
          </p:nvSpPr>
          <p:spPr bwMode="auto">
            <a:xfrm>
              <a:off x="1887538" y="5056188"/>
              <a:ext cx="18907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/>
              <a:r>
                <a:rPr lang="en-US" altLang="en-US" sz="2000" dirty="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Perform PCA </a:t>
              </a:r>
              <a:endParaRPr lang="en-GB" altLang="en-US" sz="200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 75">
              <a:extLst/>
            </p:cNvPr>
            <p:cNvSpPr/>
            <p:nvPr/>
          </p:nvSpPr>
          <p:spPr>
            <a:xfrm>
              <a:off x="1857375" y="4908550"/>
              <a:ext cx="63241" cy="104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8475" y="1706563"/>
            <a:ext cx="2160000" cy="1080000"/>
            <a:chOff x="8118475" y="1706563"/>
            <a:chExt cx="1982788" cy="1016000"/>
          </a:xfrm>
        </p:grpSpPr>
        <p:sp>
          <p:nvSpPr>
            <p:cNvPr id="77" name="Rectangle 76">
              <a:extLst/>
            </p:cNvPr>
            <p:cNvSpPr/>
            <p:nvPr/>
          </p:nvSpPr>
          <p:spPr>
            <a:xfrm>
              <a:off x="8193088" y="1716088"/>
              <a:ext cx="1908175" cy="99218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30" name="Rectangle 129">
              <a:extLst/>
            </p:cNvPr>
            <p:cNvSpPr/>
            <p:nvPr/>
          </p:nvSpPr>
          <p:spPr>
            <a:xfrm>
              <a:off x="8118475" y="1725613"/>
              <a:ext cx="56179" cy="99218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33" name="TextBox 32"/>
            <p:cNvSpPr txBox="1">
              <a:spLocks noChangeArrowheads="1"/>
            </p:cNvSpPr>
            <p:nvPr/>
          </p:nvSpPr>
          <p:spPr bwMode="auto">
            <a:xfrm>
              <a:off x="8302625" y="1706563"/>
              <a:ext cx="159385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sz="2000" dirty="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Perform K fold Cross Validations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97824" y="4967288"/>
            <a:ext cx="2160000" cy="1080000"/>
            <a:chOff x="7997825" y="4967288"/>
            <a:chExt cx="2049463" cy="1016000"/>
          </a:xfrm>
        </p:grpSpPr>
        <p:sp>
          <p:nvSpPr>
            <p:cNvPr id="131" name="Rectangle 130">
              <a:extLst/>
            </p:cNvPr>
            <p:cNvSpPr/>
            <p:nvPr/>
          </p:nvSpPr>
          <p:spPr>
            <a:xfrm>
              <a:off x="8072438" y="4983163"/>
              <a:ext cx="1908175" cy="99218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32" name="Rectangle 131">
              <a:extLst/>
            </p:cNvPr>
            <p:cNvSpPr/>
            <p:nvPr/>
          </p:nvSpPr>
          <p:spPr>
            <a:xfrm>
              <a:off x="7997825" y="4983163"/>
              <a:ext cx="58068" cy="9921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34" name="TextBox 34"/>
            <p:cNvSpPr txBox="1">
              <a:spLocks noChangeArrowheads="1"/>
            </p:cNvSpPr>
            <p:nvPr/>
          </p:nvSpPr>
          <p:spPr bwMode="auto">
            <a:xfrm>
              <a:off x="8154988" y="4967288"/>
              <a:ext cx="18923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sz="2000" dirty="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Perform Stacking &amp; Ensembles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81488" y="2282825"/>
            <a:ext cx="3498850" cy="3160713"/>
            <a:chOff x="4281488" y="2282825"/>
            <a:chExt cx="3498850" cy="3160713"/>
          </a:xfrm>
        </p:grpSpPr>
        <p:grpSp>
          <p:nvGrpSpPr>
            <p:cNvPr id="60" name="Group 12"/>
            <p:cNvGrpSpPr>
              <a:grpSpLocks/>
            </p:cNvGrpSpPr>
            <p:nvPr/>
          </p:nvGrpSpPr>
          <p:grpSpPr bwMode="auto">
            <a:xfrm>
              <a:off x="4281488" y="2282825"/>
              <a:ext cx="3498850" cy="3160713"/>
              <a:chOff x="4308263" y="1974495"/>
              <a:chExt cx="3389211" cy="3117334"/>
            </a:xfrm>
          </p:grpSpPr>
          <p:sp>
            <p:nvSpPr>
              <p:cNvPr id="61" name="Rectangle 60">
                <a:extLst/>
              </p:cNvPr>
              <p:cNvSpPr/>
              <p:nvPr/>
            </p:nvSpPr>
            <p:spPr>
              <a:xfrm>
                <a:off x="7117740" y="2552243"/>
                <a:ext cx="389052" cy="96761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rgbClr val="FFFFF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grpSp>
            <p:nvGrpSpPr>
              <p:cNvPr id="62" name="Group 13"/>
              <p:cNvGrpSpPr>
                <a:grpSpLocks/>
              </p:cNvGrpSpPr>
              <p:nvPr/>
            </p:nvGrpSpPr>
            <p:grpSpPr bwMode="auto">
              <a:xfrm rot="10800000">
                <a:off x="5800723" y="3140820"/>
                <a:ext cx="1896751" cy="1756652"/>
                <a:chOff x="6784763" y="2169880"/>
                <a:chExt cx="1896751" cy="1756652"/>
              </a:xfrm>
            </p:grpSpPr>
            <p:sp>
              <p:nvSpPr>
                <p:cNvPr id="69" name="Rectangle 68">
                  <a:extLst/>
                </p:cNvPr>
                <p:cNvSpPr/>
                <p:nvPr/>
              </p:nvSpPr>
              <p:spPr>
                <a:xfrm rot="16200000">
                  <a:off x="7823894" y="1702586"/>
                  <a:ext cx="388297" cy="132246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FFFFFF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endParaRPr>
                </a:p>
              </p:txBody>
            </p:sp>
            <p:sp>
              <p:nvSpPr>
                <p:cNvPr id="70" name="Arrow: Left 1">
                  <a:extLst/>
                </p:cNvPr>
                <p:cNvSpPr/>
                <p:nvPr/>
              </p:nvSpPr>
              <p:spPr>
                <a:xfrm rot="5400000" flipH="1">
                  <a:off x="6292376" y="2660522"/>
                  <a:ext cx="1756729" cy="775028"/>
                </a:xfrm>
                <a:custGeom>
                  <a:avLst/>
                  <a:gdLst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3105150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2381250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2221230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2332209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05150" h="1371600">
                      <a:moveTo>
                        <a:pt x="0" y="685800"/>
                      </a:moveTo>
                      <a:lnTo>
                        <a:pt x="1028700" y="0"/>
                      </a:lnTo>
                      <a:lnTo>
                        <a:pt x="1028700" y="342900"/>
                      </a:lnTo>
                      <a:lnTo>
                        <a:pt x="3105150" y="342900"/>
                      </a:lnTo>
                      <a:lnTo>
                        <a:pt x="2332209" y="1028700"/>
                      </a:lnTo>
                      <a:lnTo>
                        <a:pt x="1028700" y="1028700"/>
                      </a:lnTo>
                      <a:lnTo>
                        <a:pt x="1028700" y="1371600"/>
                      </a:lnTo>
                      <a:lnTo>
                        <a:pt x="0" y="6858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FFFFFF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endParaRPr>
                </a:p>
              </p:txBody>
            </p:sp>
          </p:grpSp>
          <p:grpSp>
            <p:nvGrpSpPr>
              <p:cNvPr id="63" name="Group 2"/>
              <p:cNvGrpSpPr>
                <a:grpSpLocks/>
              </p:cNvGrpSpPr>
              <p:nvPr/>
            </p:nvGrpSpPr>
            <p:grpSpPr bwMode="auto">
              <a:xfrm rot="-5400000">
                <a:off x="4550228" y="3382088"/>
                <a:ext cx="1662830" cy="1756652"/>
                <a:chOff x="6784763" y="2169880"/>
                <a:chExt cx="1662830" cy="1756652"/>
              </a:xfrm>
            </p:grpSpPr>
            <p:sp>
              <p:nvSpPr>
                <p:cNvPr id="67" name="Rectangle 66">
                  <a:extLst/>
                </p:cNvPr>
                <p:cNvSpPr/>
                <p:nvPr/>
              </p:nvSpPr>
              <p:spPr>
                <a:xfrm rot="16200000">
                  <a:off x="7708925" y="1819009"/>
                  <a:ext cx="387514" cy="10897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FFFFFF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endParaRPr>
                </a:p>
              </p:txBody>
            </p:sp>
            <p:sp>
              <p:nvSpPr>
                <p:cNvPr id="68" name="Arrow: Left 1">
                  <a:extLst/>
                </p:cNvPr>
                <p:cNvSpPr/>
                <p:nvPr/>
              </p:nvSpPr>
              <p:spPr>
                <a:xfrm rot="5400000" flipH="1">
                  <a:off x="6295002" y="2659881"/>
                  <a:ext cx="1756115" cy="776593"/>
                </a:xfrm>
                <a:custGeom>
                  <a:avLst/>
                  <a:gdLst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3105150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2381250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2221230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  <a:gd name="connsiteX0" fmla="*/ 0 w 3105150"/>
                    <a:gd name="connsiteY0" fmla="*/ 685800 h 1371600"/>
                    <a:gd name="connsiteX1" fmla="*/ 1028700 w 3105150"/>
                    <a:gd name="connsiteY1" fmla="*/ 0 h 1371600"/>
                    <a:gd name="connsiteX2" fmla="*/ 1028700 w 3105150"/>
                    <a:gd name="connsiteY2" fmla="*/ 342900 h 1371600"/>
                    <a:gd name="connsiteX3" fmla="*/ 3105150 w 3105150"/>
                    <a:gd name="connsiteY3" fmla="*/ 342900 h 1371600"/>
                    <a:gd name="connsiteX4" fmla="*/ 2332209 w 3105150"/>
                    <a:gd name="connsiteY4" fmla="*/ 1028700 h 1371600"/>
                    <a:gd name="connsiteX5" fmla="*/ 1028700 w 3105150"/>
                    <a:gd name="connsiteY5" fmla="*/ 1028700 h 1371600"/>
                    <a:gd name="connsiteX6" fmla="*/ 1028700 w 3105150"/>
                    <a:gd name="connsiteY6" fmla="*/ 1371600 h 1371600"/>
                    <a:gd name="connsiteX7" fmla="*/ 0 w 3105150"/>
                    <a:gd name="connsiteY7" fmla="*/ 685800 h 137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05150" h="1371600">
                      <a:moveTo>
                        <a:pt x="0" y="685800"/>
                      </a:moveTo>
                      <a:lnTo>
                        <a:pt x="1028700" y="0"/>
                      </a:lnTo>
                      <a:lnTo>
                        <a:pt x="1028700" y="342900"/>
                      </a:lnTo>
                      <a:lnTo>
                        <a:pt x="3105150" y="342900"/>
                      </a:lnTo>
                      <a:lnTo>
                        <a:pt x="2332209" y="1028700"/>
                      </a:lnTo>
                      <a:lnTo>
                        <a:pt x="1028700" y="1028700"/>
                      </a:lnTo>
                      <a:lnTo>
                        <a:pt x="1028700" y="1371600"/>
                      </a:lnTo>
                      <a:lnTo>
                        <a:pt x="0" y="685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FFFFFF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endParaRPr>
                </a:p>
              </p:txBody>
            </p:sp>
          </p:grpSp>
          <p:sp>
            <p:nvSpPr>
              <p:cNvPr id="64" name="Rectangle 63">
                <a:extLst/>
              </p:cNvPr>
              <p:cNvSpPr/>
              <p:nvPr/>
            </p:nvSpPr>
            <p:spPr>
              <a:xfrm rot="16200000">
                <a:off x="5345087" y="1706967"/>
                <a:ext cx="388297" cy="131478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rgbClr val="FFFFF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65" name="Arrow: Left 1">
                <a:extLst/>
              </p:cNvPr>
              <p:cNvSpPr/>
              <p:nvPr/>
            </p:nvSpPr>
            <p:spPr>
              <a:xfrm rot="10800000" flipH="1">
                <a:off x="5752214" y="1974495"/>
                <a:ext cx="1757654" cy="776593"/>
              </a:xfrm>
              <a:custGeom>
                <a:avLst/>
                <a:gdLst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31051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812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22123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32209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5150" h="1371600">
                    <a:moveTo>
                      <a:pt x="0" y="685800"/>
                    </a:moveTo>
                    <a:lnTo>
                      <a:pt x="1028700" y="0"/>
                    </a:lnTo>
                    <a:lnTo>
                      <a:pt x="1028700" y="342900"/>
                    </a:lnTo>
                    <a:lnTo>
                      <a:pt x="3105150" y="342900"/>
                    </a:lnTo>
                    <a:lnTo>
                      <a:pt x="2332209" y="1028700"/>
                    </a:lnTo>
                    <a:lnTo>
                      <a:pt x="1028700" y="1028700"/>
                    </a:lnTo>
                    <a:lnTo>
                      <a:pt x="1028700" y="1371600"/>
                    </a:lnTo>
                    <a:lnTo>
                      <a:pt x="0" y="6858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rgbClr val="FFFFF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66" name="Arrow: Left 1">
                <a:extLst/>
              </p:cNvPr>
              <p:cNvSpPr/>
              <p:nvPr/>
            </p:nvSpPr>
            <p:spPr>
              <a:xfrm rot="5400000" flipH="1">
                <a:off x="3818181" y="2660291"/>
                <a:ext cx="1756729" cy="776566"/>
              </a:xfrm>
              <a:custGeom>
                <a:avLst/>
                <a:gdLst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31051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812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22123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32209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5150" h="1371600">
                    <a:moveTo>
                      <a:pt x="0" y="685800"/>
                    </a:moveTo>
                    <a:lnTo>
                      <a:pt x="1028700" y="0"/>
                    </a:lnTo>
                    <a:lnTo>
                      <a:pt x="1028700" y="342900"/>
                    </a:lnTo>
                    <a:lnTo>
                      <a:pt x="3105150" y="342900"/>
                    </a:lnTo>
                    <a:lnTo>
                      <a:pt x="2332209" y="1028700"/>
                    </a:lnTo>
                    <a:lnTo>
                      <a:pt x="1028700" y="1028700"/>
                    </a:lnTo>
                    <a:lnTo>
                      <a:pt x="1028700" y="1371600"/>
                    </a:lnTo>
                    <a:lnTo>
                      <a:pt x="0" y="6858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rgbClr val="FFFFF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  <p:sp>
          <p:nvSpPr>
            <p:cNvPr id="135" name="TextBox 41"/>
            <p:cNvSpPr txBox="1">
              <a:spLocks noChangeArrowheads="1"/>
            </p:cNvSpPr>
            <p:nvPr/>
          </p:nvSpPr>
          <p:spPr bwMode="auto">
            <a:xfrm>
              <a:off x="5245100" y="3554413"/>
              <a:ext cx="16986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Optimizing Cycle</a:t>
              </a:r>
              <a:endParaRPr lang="en-GB" altLang="en-US" sz="200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7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88449" y="32347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Model Evaluation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>
            <a:grpSpLocks noChangeAspect="1"/>
          </p:cNvGrpSpPr>
          <p:nvPr/>
        </p:nvGrpSpPr>
        <p:grpSpPr>
          <a:xfrm>
            <a:off x="76416" y="3016206"/>
            <a:ext cx="2109293" cy="2880000"/>
            <a:chOff x="1202749" y="2546245"/>
            <a:chExt cx="2669089" cy="364434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5"/>
              <a:ext cx="2339748" cy="3605090"/>
              <a:chOff x="795338" y="-196850"/>
              <a:chExt cx="4591050" cy="7073900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3972414" y="4945787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72E27E-7C68-43DE-A7EB-A35DAE9591D9}"/>
              </a:ext>
            </a:extLst>
          </p:cNvPr>
          <p:cNvGrpSpPr/>
          <p:nvPr/>
        </p:nvGrpSpPr>
        <p:grpSpPr>
          <a:xfrm>
            <a:off x="3953501" y="1320960"/>
            <a:ext cx="4867064" cy="1323439"/>
            <a:chOff x="2704602" y="3397872"/>
            <a:chExt cx="4867064" cy="1323439"/>
          </a:xfrm>
        </p:grpSpPr>
        <p:sp>
          <p:nvSpPr>
            <p:cNvPr id="51" name="TextBox 46">
              <a:extLst>
                <a:ext uri="{FF2B5EF4-FFF2-40B4-BE49-F238E27FC236}">
                  <a16:creationId xmlns:a16="http://schemas.microsoft.com/office/drawing/2014/main" id="{42EA83E9-B192-48F1-946D-5530F67ED05F}"/>
                </a:ext>
              </a:extLst>
            </p:cNvPr>
            <p:cNvSpPr txBox="1"/>
            <p:nvPr/>
          </p:nvSpPr>
          <p:spPr>
            <a:xfrm>
              <a:off x="3935101" y="3563786"/>
              <a:ext cx="36365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3000" b="1" dirty="0">
                  <a:solidFill>
                    <a:srgbClr val="FFC000"/>
                  </a:solidFill>
                  <a:latin typeface="Open Sans" panose="020B0606030504020204" pitchFamily="34" charset="0"/>
                </a:rPr>
                <a:t>Decision Tree Regressor</a:t>
              </a:r>
            </a:p>
            <a:p>
              <a:pPr lvl="0">
                <a:defRPr/>
              </a:pPr>
              <a:r>
                <a:rPr lang="en-US" sz="3000" b="1" dirty="0">
                  <a:solidFill>
                    <a:srgbClr val="FFC000"/>
                  </a:solidFill>
                  <a:latin typeface="Open Sans" panose="020B0606030504020204" pitchFamily="34" charset="0"/>
                </a:rPr>
                <a:t>with Grid Search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37BE22-EEA6-4B89-AD4F-112F17A41A0C}"/>
                </a:ext>
              </a:extLst>
            </p:cNvPr>
            <p:cNvSpPr txBox="1"/>
            <p:nvPr/>
          </p:nvSpPr>
          <p:spPr>
            <a:xfrm>
              <a:off x="2704602" y="3397872"/>
              <a:ext cx="14846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rgbClr val="FFC000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03</a:t>
              </a:r>
              <a:endParaRPr lang="en-IN" sz="8000" b="1" dirty="0">
                <a:solidFill>
                  <a:srgbClr val="FFC000"/>
                </a:solidFill>
                <a:latin typeface="Open Sans" panose="020B0606030504020204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FB913B-D5C4-4611-89AC-F851AB2B0979}"/>
              </a:ext>
            </a:extLst>
          </p:cNvPr>
          <p:cNvGrpSpPr/>
          <p:nvPr/>
        </p:nvGrpSpPr>
        <p:grpSpPr>
          <a:xfrm>
            <a:off x="4018678" y="4854802"/>
            <a:ext cx="3558390" cy="1134603"/>
            <a:chOff x="2463213" y="3331708"/>
            <a:chExt cx="3558390" cy="1134603"/>
          </a:xfrm>
        </p:grpSpPr>
        <p:sp>
          <p:nvSpPr>
            <p:cNvPr id="54" name="TextBox 46">
              <a:extLst>
                <a:ext uri="{FF2B5EF4-FFF2-40B4-BE49-F238E27FC236}">
                  <a16:creationId xmlns:a16="http://schemas.microsoft.com/office/drawing/2014/main" id="{D2F92B1C-B65B-4970-8564-3A1E555EE57D}"/>
                </a:ext>
              </a:extLst>
            </p:cNvPr>
            <p:cNvSpPr txBox="1"/>
            <p:nvPr/>
          </p:nvSpPr>
          <p:spPr>
            <a:xfrm>
              <a:off x="3628535" y="3494311"/>
              <a:ext cx="2393068" cy="97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000" b="1" dirty="0">
                  <a:solidFill>
                    <a:srgbClr val="42AFB6"/>
                  </a:solidFill>
                  <a:latin typeface="Open Sans" panose="020B0606030504020204" pitchFamily="34" charset="0"/>
                </a:rPr>
                <a:t>Random Forest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000" b="1" dirty="0">
                  <a:solidFill>
                    <a:srgbClr val="42AFB6"/>
                  </a:solidFill>
                  <a:latin typeface="Open Sans" panose="020B0606030504020204" pitchFamily="34" charset="0"/>
                </a:rPr>
                <a:t>Regressor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AF8830-D5AB-4612-8BF9-BE7AFF8FC85A}"/>
                </a:ext>
              </a:extLst>
            </p:cNvPr>
            <p:cNvSpPr txBox="1"/>
            <p:nvPr/>
          </p:nvSpPr>
          <p:spPr>
            <a:xfrm>
              <a:off x="2463213" y="3331708"/>
              <a:ext cx="1484669" cy="11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rgbClr val="42AFB6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02</a:t>
              </a:r>
              <a:endParaRPr lang="en-IN" sz="8000" b="1" dirty="0">
                <a:solidFill>
                  <a:srgbClr val="42AFB6"/>
                </a:solidFill>
                <a:latin typeface="Open Sans" panose="020B0606030504020204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94730" y="1716912"/>
            <a:ext cx="4111293" cy="5058261"/>
            <a:chOff x="7985494" y="2163680"/>
            <a:chExt cx="4111293" cy="3878565"/>
          </a:xfrm>
        </p:grpSpPr>
        <p:grpSp>
          <p:nvGrpSpPr>
            <p:cNvPr id="57" name="Group 56"/>
            <p:cNvGrpSpPr/>
            <p:nvPr/>
          </p:nvGrpSpPr>
          <p:grpSpPr>
            <a:xfrm>
              <a:off x="9969437" y="2255980"/>
              <a:ext cx="2127350" cy="3786265"/>
              <a:chOff x="8934966" y="2015835"/>
              <a:chExt cx="2127350" cy="378626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95E7C24-2322-4F44-8B99-AC7FC24A882A}"/>
                  </a:ext>
                </a:extLst>
              </p:cNvPr>
              <p:cNvSpPr/>
              <p:nvPr/>
            </p:nvSpPr>
            <p:spPr>
              <a:xfrm>
                <a:off x="8958480" y="5578875"/>
                <a:ext cx="2103836" cy="22322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: Rounded Corners 38">
                <a:extLst>
                  <a:ext uri="{FF2B5EF4-FFF2-40B4-BE49-F238E27FC236}">
                    <a16:creationId xmlns:a16="http://schemas.microsoft.com/office/drawing/2014/main" id="{E8C8AC32-D721-4AFC-8305-6185AB0F5572}"/>
                  </a:ext>
                </a:extLst>
              </p:cNvPr>
              <p:cNvSpPr/>
              <p:nvPr/>
            </p:nvSpPr>
            <p:spPr>
              <a:xfrm rot="20234284">
                <a:off x="10250354" y="4693939"/>
                <a:ext cx="181229" cy="1010047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39">
                <a:extLst>
                  <a:ext uri="{FF2B5EF4-FFF2-40B4-BE49-F238E27FC236}">
                    <a16:creationId xmlns:a16="http://schemas.microsoft.com/office/drawing/2014/main" id="{087A74C2-6782-4E75-8D14-465B26B3DFE6}"/>
                  </a:ext>
                </a:extLst>
              </p:cNvPr>
              <p:cNvSpPr/>
              <p:nvPr/>
            </p:nvSpPr>
            <p:spPr>
              <a:xfrm rot="1307746">
                <a:off x="9499362" y="5063545"/>
                <a:ext cx="152559" cy="617327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F85C64D-1454-4CFA-A636-C7B1EA7412FB}"/>
                  </a:ext>
                </a:extLst>
              </p:cNvPr>
              <p:cNvGrpSpPr/>
              <p:nvPr/>
            </p:nvGrpSpPr>
            <p:grpSpPr>
              <a:xfrm rot="535395">
                <a:off x="8934966" y="2015835"/>
                <a:ext cx="1800896" cy="3121056"/>
                <a:chOff x="6176100" y="2992625"/>
                <a:chExt cx="2086518" cy="2086518"/>
              </a:xfrm>
            </p:grpSpPr>
            <p:sp>
              <p:nvSpPr>
                <p:cNvPr id="71" name="Circle: Hollow 18">
                  <a:extLst>
                    <a:ext uri="{FF2B5EF4-FFF2-40B4-BE49-F238E27FC236}">
                      <a16:creationId xmlns:a16="http://schemas.microsoft.com/office/drawing/2014/main" id="{767342FA-AA98-4942-A45C-8CA0969FC55D}"/>
                    </a:ext>
                  </a:extLst>
                </p:cNvPr>
                <p:cNvSpPr/>
                <p:nvPr/>
              </p:nvSpPr>
              <p:spPr>
                <a:xfrm>
                  <a:off x="6176100" y="2992625"/>
                  <a:ext cx="2086518" cy="2086518"/>
                </a:xfrm>
                <a:prstGeom prst="donut">
                  <a:avLst>
                    <a:gd name="adj" fmla="val 890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Circle: Hollow 31">
                  <a:extLst>
                    <a:ext uri="{FF2B5EF4-FFF2-40B4-BE49-F238E27FC236}">
                      <a16:creationId xmlns:a16="http://schemas.microsoft.com/office/drawing/2014/main" id="{A2237916-13D9-4B60-A937-1883CA55BDEB}"/>
                    </a:ext>
                  </a:extLst>
                </p:cNvPr>
                <p:cNvSpPr/>
                <p:nvPr/>
              </p:nvSpPr>
              <p:spPr>
                <a:xfrm>
                  <a:off x="6513918" y="3330443"/>
                  <a:ext cx="1410882" cy="1410882"/>
                </a:xfrm>
                <a:prstGeom prst="donut">
                  <a:avLst>
                    <a:gd name="adj" fmla="val 1127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Circle: Hollow 33">
                  <a:extLst>
                    <a:ext uri="{FF2B5EF4-FFF2-40B4-BE49-F238E27FC236}">
                      <a16:creationId xmlns:a16="http://schemas.microsoft.com/office/drawing/2014/main" id="{9523CADD-081F-4343-AEA0-140719C25B98}"/>
                    </a:ext>
                  </a:extLst>
                </p:cNvPr>
                <p:cNvSpPr/>
                <p:nvPr/>
              </p:nvSpPr>
              <p:spPr>
                <a:xfrm>
                  <a:off x="6840366" y="3646067"/>
                  <a:ext cx="779634" cy="779634"/>
                </a:xfrm>
                <a:prstGeom prst="donut">
                  <a:avLst>
                    <a:gd name="adj" fmla="val 175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8BE0B85-B1BB-495C-B267-6D2E9AB7C85B}"/>
                    </a:ext>
                  </a:extLst>
                </p:cNvPr>
                <p:cNvSpPr/>
                <p:nvPr/>
              </p:nvSpPr>
              <p:spPr>
                <a:xfrm>
                  <a:off x="7087293" y="3891549"/>
                  <a:ext cx="285780" cy="28578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7985494" y="4592899"/>
              <a:ext cx="2700000" cy="784830"/>
              <a:chOff x="7985494" y="4592899"/>
              <a:chExt cx="2700000" cy="78483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4082B87-3154-4E56-AEC8-86FB11697292}"/>
                  </a:ext>
                </a:extLst>
              </p:cNvPr>
              <p:cNvSpPr/>
              <p:nvPr/>
            </p:nvSpPr>
            <p:spPr>
              <a:xfrm rot="960000">
                <a:off x="8497816" y="4592899"/>
                <a:ext cx="2114991" cy="784830"/>
              </a:xfrm>
              <a:prstGeom prst="rect">
                <a:avLst/>
              </a:prstGeom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Open Sans" panose="020B0606030504020204"/>
                  </a:rPr>
                  <a:t>RMSE: 0.647</a:t>
                </a:r>
              </a:p>
              <a:p>
                <a:endParaRPr lang="en-US" sz="1500" dirty="0">
                  <a:solidFill>
                    <a:schemeClr val="bg1"/>
                  </a:solidFill>
                  <a:latin typeface="Open Sans" panose="020B0606030504020204"/>
                </a:endParaRPr>
              </a:p>
              <a:p>
                <a:r>
                  <a:rPr lang="en-US" sz="1500" dirty="0">
                    <a:solidFill>
                      <a:schemeClr val="bg1"/>
                    </a:solidFill>
                    <a:latin typeface="Open Sans" panose="020B0606030504020204"/>
                  </a:rPr>
                  <a:t>R2 Score: 0.811</a:t>
                </a: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rot="960000">
                <a:off x="7985494" y="4863735"/>
                <a:ext cx="2700000" cy="0"/>
              </a:xfrm>
              <a:prstGeom prst="straightConnector1">
                <a:avLst/>
              </a:prstGeom>
              <a:ln w="76200" cmpd="sng">
                <a:solidFill>
                  <a:schemeClr val="accent2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8213584" y="3277328"/>
              <a:ext cx="2700000" cy="784830"/>
              <a:chOff x="8061184" y="4482667"/>
              <a:chExt cx="2700000" cy="7848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082B87-3154-4E56-AEC8-86FB11697292}"/>
                  </a:ext>
                </a:extLst>
              </p:cNvPr>
              <p:cNvSpPr/>
              <p:nvPr/>
            </p:nvSpPr>
            <p:spPr>
              <a:xfrm rot="960000">
                <a:off x="8574016" y="4482667"/>
                <a:ext cx="2114991" cy="784830"/>
              </a:xfrm>
              <a:prstGeom prst="rect">
                <a:avLst/>
              </a:prstGeom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Open Sans" panose="020B0606030504020204"/>
                  </a:rPr>
                  <a:t>RMSE: 0.042</a:t>
                </a:r>
              </a:p>
              <a:p>
                <a:endParaRPr lang="en-US" sz="1500" dirty="0">
                  <a:solidFill>
                    <a:schemeClr val="bg1"/>
                  </a:solidFill>
                  <a:latin typeface="Open Sans" panose="020B0606030504020204"/>
                </a:endParaRPr>
              </a:p>
              <a:p>
                <a:r>
                  <a:rPr lang="en-US" sz="1500" dirty="0">
                    <a:solidFill>
                      <a:schemeClr val="bg1"/>
                    </a:solidFill>
                    <a:latin typeface="Open Sans" panose="020B0606030504020204"/>
                  </a:rPr>
                  <a:t>R2 Score: 0.778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rot="960000">
                <a:off x="8061184" y="4750602"/>
                <a:ext cx="2700000" cy="0"/>
              </a:xfrm>
              <a:prstGeom prst="straightConnector1">
                <a:avLst/>
              </a:prstGeom>
              <a:ln w="76200" cmpd="sng">
                <a:solidFill>
                  <a:schemeClr val="accent4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8809803" y="2163680"/>
              <a:ext cx="2700000" cy="784830"/>
              <a:chOff x="8394200" y="4578944"/>
              <a:chExt cx="2700000" cy="78483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082B87-3154-4E56-AEC8-86FB11697292}"/>
                  </a:ext>
                </a:extLst>
              </p:cNvPr>
              <p:cNvSpPr/>
              <p:nvPr/>
            </p:nvSpPr>
            <p:spPr>
              <a:xfrm rot="960000">
                <a:off x="8906522" y="4578944"/>
                <a:ext cx="2114991" cy="784830"/>
              </a:xfrm>
              <a:prstGeom prst="rect">
                <a:avLst/>
              </a:prstGeom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Open Sans" panose="020B0606030504020204"/>
                  </a:rPr>
                  <a:t>RMSE: 2.79</a:t>
                </a:r>
              </a:p>
              <a:p>
                <a:endParaRPr lang="en-US" sz="1500" dirty="0">
                  <a:solidFill>
                    <a:schemeClr val="bg1"/>
                  </a:solidFill>
                  <a:latin typeface="Open Sans" panose="020B0606030504020204"/>
                </a:endParaRPr>
              </a:p>
              <a:p>
                <a:r>
                  <a:rPr lang="en-US" sz="1500" dirty="0">
                    <a:solidFill>
                      <a:schemeClr val="bg1"/>
                    </a:solidFill>
                    <a:latin typeface="Open Sans" panose="020B0606030504020204"/>
                  </a:rPr>
                  <a:t>R2 Score: 0.55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rot="960000">
                <a:off x="8394200" y="4828535"/>
                <a:ext cx="2700000" cy="0"/>
              </a:xfrm>
              <a:prstGeom prst="straightConnector1">
                <a:avLst/>
              </a:prstGeom>
              <a:ln w="76200" cmpd="sng">
                <a:solidFill>
                  <a:schemeClr val="accent5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72E27E-7C68-43DE-A7EB-A35DAE9591D9}"/>
              </a:ext>
            </a:extLst>
          </p:cNvPr>
          <p:cNvGrpSpPr/>
          <p:nvPr/>
        </p:nvGrpSpPr>
        <p:grpSpPr>
          <a:xfrm>
            <a:off x="3949371" y="3102406"/>
            <a:ext cx="3200251" cy="1323439"/>
            <a:chOff x="2715471" y="3465971"/>
            <a:chExt cx="3146588" cy="1323439"/>
          </a:xfrm>
        </p:grpSpPr>
        <p:sp>
          <p:nvSpPr>
            <p:cNvPr id="76" name="TextBox 46">
              <a:extLst>
                <a:ext uri="{FF2B5EF4-FFF2-40B4-BE49-F238E27FC236}">
                  <a16:creationId xmlns:a16="http://schemas.microsoft.com/office/drawing/2014/main" id="{42EA83E9-B192-48F1-946D-5530F67ED05F}"/>
                </a:ext>
              </a:extLst>
            </p:cNvPr>
            <p:cNvSpPr txBox="1"/>
            <p:nvPr/>
          </p:nvSpPr>
          <p:spPr>
            <a:xfrm>
              <a:off x="3844467" y="3633462"/>
              <a:ext cx="2017592" cy="10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3000" b="1" dirty="0">
                  <a:solidFill>
                    <a:schemeClr val="accent4"/>
                  </a:solidFill>
                  <a:latin typeface="Open Sans" panose="020B0606030504020204" pitchFamily="34" charset="0"/>
                </a:rPr>
                <a:t>Decision Tree</a:t>
              </a:r>
            </a:p>
            <a:p>
              <a:pPr lvl="0">
                <a:defRPr/>
              </a:pPr>
              <a:r>
                <a:rPr lang="en-US" sz="3000" b="1" dirty="0">
                  <a:solidFill>
                    <a:schemeClr val="accent4"/>
                  </a:solidFill>
                  <a:latin typeface="Open Sans" panose="020B0606030504020204" pitchFamily="34" charset="0"/>
                </a:rPr>
                <a:t>Regressor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37BE22-EEA6-4B89-AD4F-112F17A41A0C}"/>
                </a:ext>
              </a:extLst>
            </p:cNvPr>
            <p:cNvSpPr txBox="1"/>
            <p:nvPr/>
          </p:nvSpPr>
          <p:spPr>
            <a:xfrm>
              <a:off x="2715471" y="3465971"/>
              <a:ext cx="14846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accent4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01</a:t>
              </a:r>
              <a:endParaRPr lang="en-IN" sz="8000" b="1" dirty="0">
                <a:solidFill>
                  <a:schemeClr val="accent4"/>
                </a:solidFill>
                <a:latin typeface="Open Sans" panose="020B0606030504020204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97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25925" y="1905000"/>
            <a:ext cx="3476625" cy="3516313"/>
            <a:chOff x="4225925" y="1905000"/>
            <a:chExt cx="3476625" cy="3516313"/>
          </a:xfrm>
        </p:grpSpPr>
        <p:sp>
          <p:nvSpPr>
            <p:cNvPr id="78" name="Rectangle 77">
              <a:extLst/>
            </p:cNvPr>
            <p:cNvSpPr/>
            <p:nvPr/>
          </p:nvSpPr>
          <p:spPr>
            <a:xfrm>
              <a:off x="4225925" y="1905000"/>
              <a:ext cx="1625600" cy="16525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9500" b="1" dirty="0">
                  <a:solidFill>
                    <a:srgbClr val="FFFFFF"/>
                  </a:solidFill>
                  <a:latin typeface="Noto Sans" panose="020B0502040504020204"/>
                  <a:ea typeface="Noto Sans" panose="020B0502040504020204" pitchFamily="34"/>
                  <a:cs typeface="Noto Sans" panose="020B0502040504020204" pitchFamily="34"/>
                </a:rPr>
                <a:t>S</a:t>
              </a:r>
            </a:p>
          </p:txBody>
        </p:sp>
        <p:sp>
          <p:nvSpPr>
            <p:cNvPr id="79" name="Rectangle 78">
              <a:extLst/>
            </p:cNvPr>
            <p:cNvSpPr/>
            <p:nvPr/>
          </p:nvSpPr>
          <p:spPr>
            <a:xfrm>
              <a:off x="4225925" y="3770313"/>
              <a:ext cx="1625600" cy="165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9500" b="1" dirty="0">
                  <a:solidFill>
                    <a:srgbClr val="FFFFFF"/>
                  </a:solidFill>
                  <a:latin typeface="Noto Sans" panose="020B0502040504020204"/>
                  <a:ea typeface="Noto Sans" panose="020B0502040504020204" pitchFamily="34"/>
                  <a:cs typeface="Noto Sans" panose="020B0502040504020204" pitchFamily="34"/>
                </a:rPr>
                <a:t>O</a:t>
              </a:r>
            </a:p>
          </p:txBody>
        </p:sp>
        <p:sp>
          <p:nvSpPr>
            <p:cNvPr id="80" name="Rectangle 79">
              <a:extLst/>
            </p:cNvPr>
            <p:cNvSpPr/>
            <p:nvPr/>
          </p:nvSpPr>
          <p:spPr>
            <a:xfrm>
              <a:off x="6078538" y="1917700"/>
              <a:ext cx="1624012" cy="16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8800" b="1" dirty="0">
                  <a:solidFill>
                    <a:srgbClr val="FFFFFF"/>
                  </a:solidFill>
                  <a:latin typeface="Noto Sans" panose="020B0502040504020204"/>
                  <a:ea typeface="Noto Sans" panose="020B0502040504020204" pitchFamily="34"/>
                  <a:cs typeface="Noto Sans" panose="020B0502040504020204" pitchFamily="34"/>
                </a:rPr>
                <a:t>W</a:t>
              </a:r>
            </a:p>
          </p:txBody>
        </p:sp>
        <p:sp>
          <p:nvSpPr>
            <p:cNvPr id="81" name="Rectangle 80">
              <a:extLst/>
            </p:cNvPr>
            <p:cNvSpPr/>
            <p:nvPr/>
          </p:nvSpPr>
          <p:spPr>
            <a:xfrm>
              <a:off x="6078538" y="3770313"/>
              <a:ext cx="1624012" cy="165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8800" b="1" dirty="0">
                  <a:solidFill>
                    <a:srgbClr val="FFFFFF"/>
                  </a:solidFill>
                  <a:latin typeface="Noto Sans" panose="020B050204050402020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</a:p>
          </p:txBody>
        </p:sp>
      </p:grpSp>
      <p:sp>
        <p:nvSpPr>
          <p:cNvPr id="82" name="TextBox 1"/>
          <p:cNvSpPr txBox="1">
            <a:spLocks noChangeArrowheads="1"/>
          </p:cNvSpPr>
          <p:nvPr/>
        </p:nvSpPr>
        <p:spPr bwMode="auto">
          <a:xfrm>
            <a:off x="2923359" y="353877"/>
            <a:ext cx="634528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GB" altLang="en-US" sz="5000" dirty="0">
                <a:solidFill>
                  <a:srgbClr val="FFFFFF"/>
                </a:solidFill>
                <a:latin typeface="Noto Sans" panose="020B0502040504020204"/>
                <a:ea typeface="Noto Sans" panose="020B0502040504020204"/>
                <a:cs typeface="Noto Sans" panose="020B0502040504020204"/>
              </a:rPr>
              <a:t>Model SWOT Analysis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3575" y="1919288"/>
            <a:ext cx="2940050" cy="1403013"/>
            <a:chOff x="663575" y="1919288"/>
            <a:chExt cx="2940050" cy="1403013"/>
          </a:xfrm>
        </p:grpSpPr>
        <p:sp>
          <p:nvSpPr>
            <p:cNvPr id="83" name="Oval 82">
              <a:extLst/>
            </p:cNvPr>
            <p:cNvSpPr/>
            <p:nvPr/>
          </p:nvSpPr>
          <p:spPr>
            <a:xfrm>
              <a:off x="663575" y="2111375"/>
              <a:ext cx="774700" cy="774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84" name="TextBox 11"/>
            <p:cNvSpPr txBox="1">
              <a:spLocks noChangeArrowheads="1"/>
            </p:cNvSpPr>
            <p:nvPr/>
          </p:nvSpPr>
          <p:spPr bwMode="auto">
            <a:xfrm>
              <a:off x="1589088" y="1919288"/>
              <a:ext cx="17097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sz="2400" dirty="0">
                  <a:solidFill>
                    <a:srgbClr val="FFFFFF"/>
                  </a:solidFill>
                  <a:latin typeface="Noto Sans" panose="020B0502040504020204"/>
                  <a:ea typeface="Noto Sans" panose="020B0502040504020204"/>
                  <a:cs typeface="Noto Sans" panose="020B0502040504020204"/>
                </a:rPr>
                <a:t>Strengths</a:t>
              </a:r>
            </a:p>
          </p:txBody>
        </p:sp>
        <p:sp>
          <p:nvSpPr>
            <p:cNvPr id="88" name="TextBox 15"/>
            <p:cNvSpPr txBox="1">
              <a:spLocks noChangeArrowheads="1"/>
            </p:cNvSpPr>
            <p:nvPr/>
          </p:nvSpPr>
          <p:spPr bwMode="auto">
            <a:xfrm>
              <a:off x="1579563" y="2306638"/>
              <a:ext cx="202406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en-US" sz="1500" dirty="0" smtClean="0">
                  <a:solidFill>
                    <a:srgbClr val="FFFFFF"/>
                  </a:solidFill>
                  <a:latin typeface="Open Sans" panose="020B0606030504020204"/>
                  <a:ea typeface="Noto Sans" panose="020B0502040504020204"/>
                  <a:cs typeface="Noto Sans" panose="020B0502040504020204"/>
                </a:rPr>
                <a:t>Optimal </a:t>
              </a:r>
              <a:r>
                <a:rPr lang="en-GB" altLang="en-US" sz="15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/>
                  <a:cs typeface="Noto Sans" panose="020B0502040504020204"/>
                </a:rPr>
                <a:t>prediction of Crime count achieved.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en-US" sz="1500" dirty="0" smtClean="0">
                  <a:solidFill>
                    <a:srgbClr val="FFFFFF"/>
                  </a:solidFill>
                  <a:latin typeface="Open Sans" panose="020B0606030504020204"/>
                  <a:ea typeface="Noto Sans" panose="020B0502040504020204"/>
                  <a:cs typeface="Noto Sans" panose="020B0502040504020204"/>
                </a:rPr>
                <a:t>Test </a:t>
              </a:r>
              <a:r>
                <a:rPr lang="en-GB" altLang="en-US" sz="15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/>
                  <a:cs typeface="Noto Sans" panose="020B0502040504020204"/>
                </a:rPr>
                <a:t>errors are considerably low.</a:t>
              </a:r>
            </a:p>
          </p:txBody>
        </p:sp>
        <p:grpSp>
          <p:nvGrpSpPr>
            <p:cNvPr id="95" name="Group 47">
              <a:extLst/>
            </p:cNvPr>
            <p:cNvGrpSpPr/>
            <p:nvPr/>
          </p:nvGrpSpPr>
          <p:grpSpPr>
            <a:xfrm>
              <a:off x="761666" y="2343591"/>
              <a:ext cx="570087" cy="385506"/>
              <a:chOff x="2715309" y="1749337"/>
              <a:chExt cx="3765554" cy="2546354"/>
            </a:xfrm>
            <a:solidFill>
              <a:schemeClr val="bg1"/>
            </a:solidFill>
          </p:grpSpPr>
          <p:sp>
            <p:nvSpPr>
              <p:cNvPr id="96" name="Freeform 17">
                <a:extLst/>
              </p:cNvPr>
              <p:cNvSpPr>
                <a:spLocks noEditPoints="1"/>
              </p:cNvSpPr>
              <p:nvPr/>
            </p:nvSpPr>
            <p:spPr bwMode="auto">
              <a:xfrm>
                <a:off x="3778935" y="2300200"/>
                <a:ext cx="1641477" cy="1995491"/>
              </a:xfrm>
              <a:custGeom>
                <a:avLst/>
                <a:gdLst>
                  <a:gd name="T0" fmla="*/ 512 w 532"/>
                  <a:gd name="T1" fmla="*/ 93 h 641"/>
                  <a:gd name="T2" fmla="*/ 490 w 532"/>
                  <a:gd name="T3" fmla="*/ 42 h 641"/>
                  <a:gd name="T4" fmla="*/ 404 w 532"/>
                  <a:gd name="T5" fmla="*/ 29 h 641"/>
                  <a:gd name="T6" fmla="*/ 282 w 532"/>
                  <a:gd name="T7" fmla="*/ 4 h 641"/>
                  <a:gd name="T8" fmla="*/ 263 w 532"/>
                  <a:gd name="T9" fmla="*/ 11 h 641"/>
                  <a:gd name="T10" fmla="*/ 325 w 532"/>
                  <a:gd name="T11" fmla="*/ 139 h 641"/>
                  <a:gd name="T12" fmla="*/ 374 w 532"/>
                  <a:gd name="T13" fmla="*/ 150 h 641"/>
                  <a:gd name="T14" fmla="*/ 362 w 532"/>
                  <a:gd name="T15" fmla="*/ 179 h 641"/>
                  <a:gd name="T16" fmla="*/ 260 w 532"/>
                  <a:gd name="T17" fmla="*/ 244 h 641"/>
                  <a:gd name="T18" fmla="*/ 210 w 532"/>
                  <a:gd name="T19" fmla="*/ 304 h 641"/>
                  <a:gd name="T20" fmla="*/ 216 w 532"/>
                  <a:gd name="T21" fmla="*/ 282 h 641"/>
                  <a:gd name="T22" fmla="*/ 277 w 532"/>
                  <a:gd name="T23" fmla="*/ 168 h 641"/>
                  <a:gd name="T24" fmla="*/ 264 w 532"/>
                  <a:gd name="T25" fmla="*/ 165 h 641"/>
                  <a:gd name="T26" fmla="*/ 211 w 532"/>
                  <a:gd name="T27" fmla="*/ 198 h 641"/>
                  <a:gd name="T28" fmla="*/ 143 w 532"/>
                  <a:gd name="T29" fmla="*/ 189 h 641"/>
                  <a:gd name="T30" fmla="*/ 59 w 532"/>
                  <a:gd name="T31" fmla="*/ 195 h 641"/>
                  <a:gd name="T32" fmla="*/ 23 w 532"/>
                  <a:gd name="T33" fmla="*/ 132 h 641"/>
                  <a:gd name="T34" fmla="*/ 7 w 532"/>
                  <a:gd name="T35" fmla="*/ 222 h 641"/>
                  <a:gd name="T36" fmla="*/ 2 w 532"/>
                  <a:gd name="T37" fmla="*/ 310 h 641"/>
                  <a:gd name="T38" fmla="*/ 112 w 532"/>
                  <a:gd name="T39" fmla="*/ 392 h 641"/>
                  <a:gd name="T40" fmla="*/ 145 w 532"/>
                  <a:gd name="T41" fmla="*/ 405 h 641"/>
                  <a:gd name="T42" fmla="*/ 91 w 532"/>
                  <a:gd name="T43" fmla="*/ 421 h 641"/>
                  <a:gd name="T44" fmla="*/ 68 w 532"/>
                  <a:gd name="T45" fmla="*/ 480 h 641"/>
                  <a:gd name="T46" fmla="*/ 47 w 532"/>
                  <a:gd name="T47" fmla="*/ 590 h 641"/>
                  <a:gd name="T48" fmla="*/ 82 w 532"/>
                  <a:gd name="T49" fmla="*/ 613 h 641"/>
                  <a:gd name="T50" fmla="*/ 216 w 532"/>
                  <a:gd name="T51" fmla="*/ 639 h 641"/>
                  <a:gd name="T52" fmla="*/ 419 w 532"/>
                  <a:gd name="T53" fmla="*/ 616 h 641"/>
                  <a:gd name="T54" fmla="*/ 422 w 532"/>
                  <a:gd name="T55" fmla="*/ 530 h 641"/>
                  <a:gd name="T56" fmla="*/ 410 w 532"/>
                  <a:gd name="T57" fmla="*/ 397 h 641"/>
                  <a:gd name="T58" fmla="*/ 410 w 532"/>
                  <a:gd name="T59" fmla="*/ 376 h 641"/>
                  <a:gd name="T60" fmla="*/ 481 w 532"/>
                  <a:gd name="T61" fmla="*/ 314 h 641"/>
                  <a:gd name="T62" fmla="*/ 531 w 532"/>
                  <a:gd name="T63" fmla="*/ 241 h 641"/>
                  <a:gd name="T64" fmla="*/ 229 w 532"/>
                  <a:gd name="T65" fmla="*/ 568 h 641"/>
                  <a:gd name="T66" fmla="*/ 287 w 532"/>
                  <a:gd name="T67" fmla="*/ 406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2" h="641">
                    <a:moveTo>
                      <a:pt x="523" y="170"/>
                    </a:moveTo>
                    <a:cubicBezTo>
                      <a:pt x="520" y="144"/>
                      <a:pt x="516" y="119"/>
                      <a:pt x="512" y="93"/>
                    </a:cubicBezTo>
                    <a:cubicBezTo>
                      <a:pt x="509" y="80"/>
                      <a:pt x="505" y="67"/>
                      <a:pt x="502" y="55"/>
                    </a:cubicBezTo>
                    <a:cubicBezTo>
                      <a:pt x="500" y="48"/>
                      <a:pt x="497" y="43"/>
                      <a:pt x="490" y="42"/>
                    </a:cubicBezTo>
                    <a:cubicBezTo>
                      <a:pt x="477" y="40"/>
                      <a:pt x="464" y="37"/>
                      <a:pt x="451" y="35"/>
                    </a:cubicBezTo>
                    <a:cubicBezTo>
                      <a:pt x="435" y="33"/>
                      <a:pt x="419" y="31"/>
                      <a:pt x="404" y="29"/>
                    </a:cubicBezTo>
                    <a:cubicBezTo>
                      <a:pt x="383" y="25"/>
                      <a:pt x="363" y="22"/>
                      <a:pt x="342" y="18"/>
                    </a:cubicBezTo>
                    <a:cubicBezTo>
                      <a:pt x="322" y="14"/>
                      <a:pt x="302" y="8"/>
                      <a:pt x="282" y="4"/>
                    </a:cubicBezTo>
                    <a:cubicBezTo>
                      <a:pt x="278" y="3"/>
                      <a:pt x="273" y="0"/>
                      <a:pt x="269" y="4"/>
                    </a:cubicBezTo>
                    <a:cubicBezTo>
                      <a:pt x="267" y="6"/>
                      <a:pt x="265" y="8"/>
                      <a:pt x="263" y="11"/>
                    </a:cubicBezTo>
                    <a:cubicBezTo>
                      <a:pt x="248" y="35"/>
                      <a:pt x="248" y="60"/>
                      <a:pt x="258" y="85"/>
                    </a:cubicBezTo>
                    <a:cubicBezTo>
                      <a:pt x="271" y="114"/>
                      <a:pt x="295" y="130"/>
                      <a:pt x="325" y="139"/>
                    </a:cubicBezTo>
                    <a:cubicBezTo>
                      <a:pt x="339" y="143"/>
                      <a:pt x="355" y="145"/>
                      <a:pt x="370" y="145"/>
                    </a:cubicBezTo>
                    <a:cubicBezTo>
                      <a:pt x="373" y="146"/>
                      <a:pt x="375" y="147"/>
                      <a:pt x="374" y="150"/>
                    </a:cubicBezTo>
                    <a:cubicBezTo>
                      <a:pt x="373" y="156"/>
                      <a:pt x="373" y="161"/>
                      <a:pt x="372" y="167"/>
                    </a:cubicBezTo>
                    <a:cubicBezTo>
                      <a:pt x="371" y="172"/>
                      <a:pt x="368" y="176"/>
                      <a:pt x="362" y="179"/>
                    </a:cubicBezTo>
                    <a:cubicBezTo>
                      <a:pt x="352" y="183"/>
                      <a:pt x="341" y="188"/>
                      <a:pt x="331" y="193"/>
                    </a:cubicBezTo>
                    <a:cubicBezTo>
                      <a:pt x="305" y="207"/>
                      <a:pt x="281" y="223"/>
                      <a:pt x="260" y="244"/>
                    </a:cubicBezTo>
                    <a:cubicBezTo>
                      <a:pt x="242" y="262"/>
                      <a:pt x="226" y="280"/>
                      <a:pt x="213" y="301"/>
                    </a:cubicBezTo>
                    <a:cubicBezTo>
                      <a:pt x="212" y="302"/>
                      <a:pt x="211" y="303"/>
                      <a:pt x="210" y="304"/>
                    </a:cubicBezTo>
                    <a:cubicBezTo>
                      <a:pt x="209" y="304"/>
                      <a:pt x="209" y="304"/>
                      <a:pt x="208" y="303"/>
                    </a:cubicBezTo>
                    <a:cubicBezTo>
                      <a:pt x="211" y="296"/>
                      <a:pt x="212" y="288"/>
                      <a:pt x="216" y="282"/>
                    </a:cubicBezTo>
                    <a:cubicBezTo>
                      <a:pt x="230" y="254"/>
                      <a:pt x="244" y="226"/>
                      <a:pt x="259" y="199"/>
                    </a:cubicBezTo>
                    <a:cubicBezTo>
                      <a:pt x="265" y="189"/>
                      <a:pt x="271" y="179"/>
                      <a:pt x="277" y="168"/>
                    </a:cubicBezTo>
                    <a:cubicBezTo>
                      <a:pt x="273" y="166"/>
                      <a:pt x="270" y="164"/>
                      <a:pt x="266" y="161"/>
                    </a:cubicBezTo>
                    <a:cubicBezTo>
                      <a:pt x="265" y="163"/>
                      <a:pt x="265" y="164"/>
                      <a:pt x="264" y="165"/>
                    </a:cubicBezTo>
                    <a:cubicBezTo>
                      <a:pt x="263" y="166"/>
                      <a:pt x="262" y="168"/>
                      <a:pt x="261" y="169"/>
                    </a:cubicBezTo>
                    <a:cubicBezTo>
                      <a:pt x="249" y="186"/>
                      <a:pt x="232" y="195"/>
                      <a:pt x="211" y="198"/>
                    </a:cubicBezTo>
                    <a:cubicBezTo>
                      <a:pt x="189" y="202"/>
                      <a:pt x="168" y="197"/>
                      <a:pt x="147" y="189"/>
                    </a:cubicBezTo>
                    <a:cubicBezTo>
                      <a:pt x="146" y="188"/>
                      <a:pt x="144" y="188"/>
                      <a:pt x="143" y="189"/>
                    </a:cubicBezTo>
                    <a:cubicBezTo>
                      <a:pt x="130" y="199"/>
                      <a:pt x="116" y="204"/>
                      <a:pt x="100" y="206"/>
                    </a:cubicBezTo>
                    <a:cubicBezTo>
                      <a:pt x="85" y="208"/>
                      <a:pt x="71" y="206"/>
                      <a:pt x="59" y="195"/>
                    </a:cubicBezTo>
                    <a:cubicBezTo>
                      <a:pt x="49" y="186"/>
                      <a:pt x="41" y="175"/>
                      <a:pt x="36" y="163"/>
                    </a:cubicBezTo>
                    <a:cubicBezTo>
                      <a:pt x="31" y="153"/>
                      <a:pt x="27" y="143"/>
                      <a:pt x="23" y="132"/>
                    </a:cubicBezTo>
                    <a:cubicBezTo>
                      <a:pt x="20" y="142"/>
                      <a:pt x="17" y="152"/>
                      <a:pt x="16" y="162"/>
                    </a:cubicBezTo>
                    <a:cubicBezTo>
                      <a:pt x="12" y="182"/>
                      <a:pt x="9" y="202"/>
                      <a:pt x="7" y="222"/>
                    </a:cubicBezTo>
                    <a:cubicBezTo>
                      <a:pt x="4" y="247"/>
                      <a:pt x="2" y="273"/>
                      <a:pt x="0" y="298"/>
                    </a:cubicBezTo>
                    <a:cubicBezTo>
                      <a:pt x="0" y="302"/>
                      <a:pt x="1" y="306"/>
                      <a:pt x="2" y="310"/>
                    </a:cubicBezTo>
                    <a:cubicBezTo>
                      <a:pt x="6" y="321"/>
                      <a:pt x="12" y="329"/>
                      <a:pt x="20" y="337"/>
                    </a:cubicBezTo>
                    <a:cubicBezTo>
                      <a:pt x="46" y="363"/>
                      <a:pt x="78" y="379"/>
                      <a:pt x="112" y="392"/>
                    </a:cubicBezTo>
                    <a:cubicBezTo>
                      <a:pt x="123" y="396"/>
                      <a:pt x="134" y="400"/>
                      <a:pt x="145" y="404"/>
                    </a:cubicBezTo>
                    <a:cubicBezTo>
                      <a:pt x="145" y="404"/>
                      <a:pt x="145" y="405"/>
                      <a:pt x="145" y="405"/>
                    </a:cubicBezTo>
                    <a:cubicBezTo>
                      <a:pt x="140" y="406"/>
                      <a:pt x="135" y="408"/>
                      <a:pt x="130" y="409"/>
                    </a:cubicBezTo>
                    <a:cubicBezTo>
                      <a:pt x="117" y="413"/>
                      <a:pt x="104" y="417"/>
                      <a:pt x="91" y="421"/>
                    </a:cubicBezTo>
                    <a:cubicBezTo>
                      <a:pt x="88" y="423"/>
                      <a:pt x="85" y="424"/>
                      <a:pt x="84" y="428"/>
                    </a:cubicBezTo>
                    <a:cubicBezTo>
                      <a:pt x="78" y="446"/>
                      <a:pt x="72" y="463"/>
                      <a:pt x="68" y="480"/>
                    </a:cubicBezTo>
                    <a:cubicBezTo>
                      <a:pt x="63" y="501"/>
                      <a:pt x="59" y="522"/>
                      <a:pt x="55" y="543"/>
                    </a:cubicBezTo>
                    <a:cubicBezTo>
                      <a:pt x="52" y="559"/>
                      <a:pt x="50" y="574"/>
                      <a:pt x="47" y="590"/>
                    </a:cubicBezTo>
                    <a:cubicBezTo>
                      <a:pt x="47" y="594"/>
                      <a:pt x="47" y="597"/>
                      <a:pt x="51" y="599"/>
                    </a:cubicBezTo>
                    <a:cubicBezTo>
                      <a:pt x="61" y="604"/>
                      <a:pt x="71" y="609"/>
                      <a:pt x="82" y="613"/>
                    </a:cubicBezTo>
                    <a:cubicBezTo>
                      <a:pt x="104" y="622"/>
                      <a:pt x="127" y="628"/>
                      <a:pt x="150" y="631"/>
                    </a:cubicBezTo>
                    <a:cubicBezTo>
                      <a:pt x="172" y="634"/>
                      <a:pt x="194" y="638"/>
                      <a:pt x="216" y="639"/>
                    </a:cubicBezTo>
                    <a:cubicBezTo>
                      <a:pt x="263" y="641"/>
                      <a:pt x="310" y="641"/>
                      <a:pt x="357" y="632"/>
                    </a:cubicBezTo>
                    <a:cubicBezTo>
                      <a:pt x="378" y="629"/>
                      <a:pt x="399" y="624"/>
                      <a:pt x="419" y="616"/>
                    </a:cubicBezTo>
                    <a:cubicBezTo>
                      <a:pt x="431" y="612"/>
                      <a:pt x="431" y="611"/>
                      <a:pt x="430" y="600"/>
                    </a:cubicBezTo>
                    <a:cubicBezTo>
                      <a:pt x="427" y="576"/>
                      <a:pt x="425" y="553"/>
                      <a:pt x="422" y="530"/>
                    </a:cubicBezTo>
                    <a:cubicBezTo>
                      <a:pt x="421" y="514"/>
                      <a:pt x="420" y="497"/>
                      <a:pt x="418" y="481"/>
                    </a:cubicBezTo>
                    <a:cubicBezTo>
                      <a:pt x="415" y="453"/>
                      <a:pt x="413" y="425"/>
                      <a:pt x="410" y="397"/>
                    </a:cubicBezTo>
                    <a:cubicBezTo>
                      <a:pt x="409" y="392"/>
                      <a:pt x="408" y="387"/>
                      <a:pt x="407" y="382"/>
                    </a:cubicBezTo>
                    <a:cubicBezTo>
                      <a:pt x="407" y="380"/>
                      <a:pt x="409" y="378"/>
                      <a:pt x="410" y="376"/>
                    </a:cubicBezTo>
                    <a:cubicBezTo>
                      <a:pt x="416" y="371"/>
                      <a:pt x="423" y="367"/>
                      <a:pt x="428" y="362"/>
                    </a:cubicBezTo>
                    <a:cubicBezTo>
                      <a:pt x="446" y="346"/>
                      <a:pt x="464" y="330"/>
                      <a:pt x="481" y="314"/>
                    </a:cubicBezTo>
                    <a:cubicBezTo>
                      <a:pt x="496" y="302"/>
                      <a:pt x="510" y="288"/>
                      <a:pt x="521" y="272"/>
                    </a:cubicBezTo>
                    <a:cubicBezTo>
                      <a:pt x="527" y="263"/>
                      <a:pt x="532" y="253"/>
                      <a:pt x="531" y="241"/>
                    </a:cubicBezTo>
                    <a:cubicBezTo>
                      <a:pt x="529" y="217"/>
                      <a:pt x="527" y="193"/>
                      <a:pt x="523" y="170"/>
                    </a:cubicBezTo>
                    <a:close/>
                    <a:moveTo>
                      <a:pt x="229" y="568"/>
                    </a:moveTo>
                    <a:cubicBezTo>
                      <a:pt x="224" y="513"/>
                      <a:pt x="215" y="459"/>
                      <a:pt x="195" y="406"/>
                    </a:cubicBezTo>
                    <a:cubicBezTo>
                      <a:pt x="226" y="415"/>
                      <a:pt x="256" y="415"/>
                      <a:pt x="287" y="406"/>
                    </a:cubicBezTo>
                    <a:cubicBezTo>
                      <a:pt x="258" y="457"/>
                      <a:pt x="238" y="511"/>
                      <a:pt x="229" y="56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97" name="Freeform 18">
                <a:extLst/>
              </p:cNvPr>
              <p:cNvSpPr>
                <a:spLocks/>
              </p:cNvSpPr>
              <p:nvPr/>
            </p:nvSpPr>
            <p:spPr bwMode="auto">
              <a:xfrm>
                <a:off x="2715309" y="1752512"/>
                <a:ext cx="1128714" cy="1503365"/>
              </a:xfrm>
              <a:custGeom>
                <a:avLst/>
                <a:gdLst>
                  <a:gd name="T0" fmla="*/ 308 w 366"/>
                  <a:gd name="T1" fmla="*/ 384 h 483"/>
                  <a:gd name="T2" fmla="*/ 298 w 366"/>
                  <a:gd name="T3" fmla="*/ 334 h 483"/>
                  <a:gd name="T4" fmla="*/ 294 w 366"/>
                  <a:gd name="T5" fmla="*/ 309 h 483"/>
                  <a:gd name="T6" fmla="*/ 298 w 366"/>
                  <a:gd name="T7" fmla="*/ 305 h 483"/>
                  <a:gd name="T8" fmla="*/ 346 w 366"/>
                  <a:gd name="T9" fmla="*/ 300 h 483"/>
                  <a:gd name="T10" fmla="*/ 366 w 366"/>
                  <a:gd name="T11" fmla="*/ 298 h 483"/>
                  <a:gd name="T12" fmla="*/ 349 w 366"/>
                  <a:gd name="T13" fmla="*/ 179 h 483"/>
                  <a:gd name="T14" fmla="*/ 324 w 366"/>
                  <a:gd name="T15" fmla="*/ 181 h 483"/>
                  <a:gd name="T16" fmla="*/ 276 w 366"/>
                  <a:gd name="T17" fmla="*/ 186 h 483"/>
                  <a:gd name="T18" fmla="*/ 269 w 366"/>
                  <a:gd name="T19" fmla="*/ 181 h 483"/>
                  <a:gd name="T20" fmla="*/ 262 w 366"/>
                  <a:gd name="T21" fmla="*/ 141 h 483"/>
                  <a:gd name="T22" fmla="*/ 249 w 366"/>
                  <a:gd name="T23" fmla="*/ 72 h 483"/>
                  <a:gd name="T24" fmla="*/ 240 w 366"/>
                  <a:gd name="T25" fmla="*/ 29 h 483"/>
                  <a:gd name="T26" fmla="*/ 201 w 366"/>
                  <a:gd name="T27" fmla="*/ 5 h 483"/>
                  <a:gd name="T28" fmla="*/ 160 w 366"/>
                  <a:gd name="T29" fmla="*/ 12 h 483"/>
                  <a:gd name="T30" fmla="*/ 132 w 366"/>
                  <a:gd name="T31" fmla="*/ 49 h 483"/>
                  <a:gd name="T32" fmla="*/ 137 w 366"/>
                  <a:gd name="T33" fmla="*/ 75 h 483"/>
                  <a:gd name="T34" fmla="*/ 137 w 366"/>
                  <a:gd name="T35" fmla="*/ 79 h 483"/>
                  <a:gd name="T36" fmla="*/ 133 w 366"/>
                  <a:gd name="T37" fmla="*/ 75 h 483"/>
                  <a:gd name="T38" fmla="*/ 102 w 366"/>
                  <a:gd name="T39" fmla="*/ 65 h 483"/>
                  <a:gd name="T40" fmla="*/ 61 w 366"/>
                  <a:gd name="T41" fmla="*/ 73 h 483"/>
                  <a:gd name="T42" fmla="*/ 32 w 366"/>
                  <a:gd name="T43" fmla="*/ 109 h 483"/>
                  <a:gd name="T44" fmla="*/ 37 w 366"/>
                  <a:gd name="T45" fmla="*/ 134 h 483"/>
                  <a:gd name="T46" fmla="*/ 45 w 366"/>
                  <a:gd name="T47" fmla="*/ 180 h 483"/>
                  <a:gd name="T48" fmla="*/ 52 w 366"/>
                  <a:gd name="T49" fmla="*/ 215 h 483"/>
                  <a:gd name="T50" fmla="*/ 48 w 366"/>
                  <a:gd name="T51" fmla="*/ 220 h 483"/>
                  <a:gd name="T52" fmla="*/ 18 w 366"/>
                  <a:gd name="T53" fmla="*/ 226 h 483"/>
                  <a:gd name="T54" fmla="*/ 6 w 366"/>
                  <a:gd name="T55" fmla="*/ 233 h 483"/>
                  <a:gd name="T56" fmla="*/ 2 w 366"/>
                  <a:gd name="T57" fmla="*/ 256 h 483"/>
                  <a:gd name="T58" fmla="*/ 16 w 366"/>
                  <a:gd name="T59" fmla="*/ 326 h 483"/>
                  <a:gd name="T60" fmla="*/ 42 w 366"/>
                  <a:gd name="T61" fmla="*/ 344 h 483"/>
                  <a:gd name="T62" fmla="*/ 71 w 366"/>
                  <a:gd name="T63" fmla="*/ 339 h 483"/>
                  <a:gd name="T64" fmla="*/ 76 w 366"/>
                  <a:gd name="T65" fmla="*/ 342 h 483"/>
                  <a:gd name="T66" fmla="*/ 89 w 366"/>
                  <a:gd name="T67" fmla="*/ 409 h 483"/>
                  <a:gd name="T68" fmla="*/ 95 w 366"/>
                  <a:gd name="T69" fmla="*/ 440 h 483"/>
                  <a:gd name="T70" fmla="*/ 131 w 366"/>
                  <a:gd name="T71" fmla="*/ 460 h 483"/>
                  <a:gd name="T72" fmla="*/ 172 w 366"/>
                  <a:gd name="T73" fmla="*/ 453 h 483"/>
                  <a:gd name="T74" fmla="*/ 198 w 366"/>
                  <a:gd name="T75" fmla="*/ 437 h 483"/>
                  <a:gd name="T76" fmla="*/ 203 w 366"/>
                  <a:gd name="T77" fmla="*/ 425 h 483"/>
                  <a:gd name="T78" fmla="*/ 208 w 366"/>
                  <a:gd name="T79" fmla="*/ 450 h 483"/>
                  <a:gd name="T80" fmla="*/ 247 w 366"/>
                  <a:gd name="T81" fmla="*/ 479 h 483"/>
                  <a:gd name="T82" fmla="*/ 275 w 366"/>
                  <a:gd name="T83" fmla="*/ 474 h 483"/>
                  <a:gd name="T84" fmla="*/ 297 w 366"/>
                  <a:gd name="T85" fmla="*/ 469 h 483"/>
                  <a:gd name="T86" fmla="*/ 317 w 366"/>
                  <a:gd name="T87" fmla="*/ 429 h 483"/>
                  <a:gd name="T88" fmla="*/ 308 w 366"/>
                  <a:gd name="T89" fmla="*/ 38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6" h="483">
                    <a:moveTo>
                      <a:pt x="308" y="384"/>
                    </a:moveTo>
                    <a:cubicBezTo>
                      <a:pt x="305" y="367"/>
                      <a:pt x="301" y="351"/>
                      <a:pt x="298" y="334"/>
                    </a:cubicBezTo>
                    <a:cubicBezTo>
                      <a:pt x="297" y="326"/>
                      <a:pt x="295" y="318"/>
                      <a:pt x="294" y="309"/>
                    </a:cubicBezTo>
                    <a:cubicBezTo>
                      <a:pt x="293" y="306"/>
                      <a:pt x="294" y="305"/>
                      <a:pt x="298" y="305"/>
                    </a:cubicBezTo>
                    <a:cubicBezTo>
                      <a:pt x="314" y="303"/>
                      <a:pt x="330" y="302"/>
                      <a:pt x="346" y="300"/>
                    </a:cubicBezTo>
                    <a:cubicBezTo>
                      <a:pt x="353" y="299"/>
                      <a:pt x="359" y="299"/>
                      <a:pt x="366" y="298"/>
                    </a:cubicBezTo>
                    <a:cubicBezTo>
                      <a:pt x="356" y="259"/>
                      <a:pt x="352" y="219"/>
                      <a:pt x="349" y="179"/>
                    </a:cubicBezTo>
                    <a:cubicBezTo>
                      <a:pt x="340" y="180"/>
                      <a:pt x="332" y="180"/>
                      <a:pt x="324" y="181"/>
                    </a:cubicBezTo>
                    <a:cubicBezTo>
                      <a:pt x="308" y="183"/>
                      <a:pt x="292" y="184"/>
                      <a:pt x="276" y="186"/>
                    </a:cubicBezTo>
                    <a:cubicBezTo>
                      <a:pt x="271" y="186"/>
                      <a:pt x="270" y="185"/>
                      <a:pt x="269" y="181"/>
                    </a:cubicBezTo>
                    <a:cubicBezTo>
                      <a:pt x="267" y="168"/>
                      <a:pt x="265" y="154"/>
                      <a:pt x="262" y="141"/>
                    </a:cubicBezTo>
                    <a:cubicBezTo>
                      <a:pt x="258" y="118"/>
                      <a:pt x="253" y="95"/>
                      <a:pt x="249" y="72"/>
                    </a:cubicBezTo>
                    <a:cubicBezTo>
                      <a:pt x="246" y="58"/>
                      <a:pt x="243" y="43"/>
                      <a:pt x="240" y="29"/>
                    </a:cubicBezTo>
                    <a:cubicBezTo>
                      <a:pt x="237" y="11"/>
                      <a:pt x="219" y="0"/>
                      <a:pt x="201" y="5"/>
                    </a:cubicBezTo>
                    <a:cubicBezTo>
                      <a:pt x="187" y="8"/>
                      <a:pt x="174" y="10"/>
                      <a:pt x="160" y="12"/>
                    </a:cubicBezTo>
                    <a:cubicBezTo>
                      <a:pt x="142" y="15"/>
                      <a:pt x="129" y="31"/>
                      <a:pt x="132" y="49"/>
                    </a:cubicBezTo>
                    <a:cubicBezTo>
                      <a:pt x="133" y="58"/>
                      <a:pt x="135" y="66"/>
                      <a:pt x="137" y="75"/>
                    </a:cubicBezTo>
                    <a:cubicBezTo>
                      <a:pt x="137" y="76"/>
                      <a:pt x="137" y="77"/>
                      <a:pt x="137" y="79"/>
                    </a:cubicBezTo>
                    <a:cubicBezTo>
                      <a:pt x="135" y="77"/>
                      <a:pt x="134" y="76"/>
                      <a:pt x="133" y="75"/>
                    </a:cubicBezTo>
                    <a:cubicBezTo>
                      <a:pt x="125" y="66"/>
                      <a:pt x="114" y="63"/>
                      <a:pt x="102" y="65"/>
                    </a:cubicBezTo>
                    <a:cubicBezTo>
                      <a:pt x="88" y="67"/>
                      <a:pt x="75" y="71"/>
                      <a:pt x="61" y="73"/>
                    </a:cubicBezTo>
                    <a:cubicBezTo>
                      <a:pt x="43" y="75"/>
                      <a:pt x="29" y="90"/>
                      <a:pt x="32" y="109"/>
                    </a:cubicBezTo>
                    <a:cubicBezTo>
                      <a:pt x="33" y="117"/>
                      <a:pt x="35" y="126"/>
                      <a:pt x="37" y="134"/>
                    </a:cubicBezTo>
                    <a:cubicBezTo>
                      <a:pt x="39" y="149"/>
                      <a:pt x="42" y="165"/>
                      <a:pt x="45" y="180"/>
                    </a:cubicBezTo>
                    <a:cubicBezTo>
                      <a:pt x="47" y="191"/>
                      <a:pt x="50" y="203"/>
                      <a:pt x="52" y="215"/>
                    </a:cubicBezTo>
                    <a:cubicBezTo>
                      <a:pt x="52" y="218"/>
                      <a:pt x="52" y="219"/>
                      <a:pt x="48" y="220"/>
                    </a:cubicBezTo>
                    <a:cubicBezTo>
                      <a:pt x="38" y="222"/>
                      <a:pt x="28" y="223"/>
                      <a:pt x="18" y="226"/>
                    </a:cubicBezTo>
                    <a:cubicBezTo>
                      <a:pt x="14" y="227"/>
                      <a:pt x="9" y="230"/>
                      <a:pt x="6" y="233"/>
                    </a:cubicBezTo>
                    <a:cubicBezTo>
                      <a:pt x="0" y="240"/>
                      <a:pt x="0" y="248"/>
                      <a:pt x="2" y="256"/>
                    </a:cubicBezTo>
                    <a:cubicBezTo>
                      <a:pt x="7" y="279"/>
                      <a:pt x="12" y="303"/>
                      <a:pt x="16" y="326"/>
                    </a:cubicBezTo>
                    <a:cubicBezTo>
                      <a:pt x="19" y="338"/>
                      <a:pt x="29" y="346"/>
                      <a:pt x="42" y="344"/>
                    </a:cubicBezTo>
                    <a:cubicBezTo>
                      <a:pt x="52" y="342"/>
                      <a:pt x="61" y="340"/>
                      <a:pt x="71" y="339"/>
                    </a:cubicBezTo>
                    <a:cubicBezTo>
                      <a:pt x="74" y="338"/>
                      <a:pt x="75" y="339"/>
                      <a:pt x="76" y="342"/>
                    </a:cubicBezTo>
                    <a:cubicBezTo>
                      <a:pt x="80" y="364"/>
                      <a:pt x="84" y="387"/>
                      <a:pt x="89" y="409"/>
                    </a:cubicBezTo>
                    <a:cubicBezTo>
                      <a:pt x="91" y="420"/>
                      <a:pt x="92" y="430"/>
                      <a:pt x="95" y="440"/>
                    </a:cubicBezTo>
                    <a:cubicBezTo>
                      <a:pt x="99" y="454"/>
                      <a:pt x="116" y="463"/>
                      <a:pt x="131" y="460"/>
                    </a:cubicBezTo>
                    <a:cubicBezTo>
                      <a:pt x="144" y="457"/>
                      <a:pt x="158" y="455"/>
                      <a:pt x="172" y="453"/>
                    </a:cubicBezTo>
                    <a:cubicBezTo>
                      <a:pt x="183" y="451"/>
                      <a:pt x="192" y="447"/>
                      <a:pt x="198" y="437"/>
                    </a:cubicBezTo>
                    <a:cubicBezTo>
                      <a:pt x="200" y="434"/>
                      <a:pt x="201" y="430"/>
                      <a:pt x="203" y="425"/>
                    </a:cubicBezTo>
                    <a:cubicBezTo>
                      <a:pt x="205" y="434"/>
                      <a:pt x="207" y="442"/>
                      <a:pt x="208" y="450"/>
                    </a:cubicBezTo>
                    <a:cubicBezTo>
                      <a:pt x="210" y="470"/>
                      <a:pt x="227" y="483"/>
                      <a:pt x="247" y="479"/>
                    </a:cubicBezTo>
                    <a:cubicBezTo>
                      <a:pt x="256" y="477"/>
                      <a:pt x="266" y="476"/>
                      <a:pt x="275" y="474"/>
                    </a:cubicBezTo>
                    <a:cubicBezTo>
                      <a:pt x="282" y="472"/>
                      <a:pt x="290" y="472"/>
                      <a:pt x="297" y="469"/>
                    </a:cubicBezTo>
                    <a:cubicBezTo>
                      <a:pt x="314" y="462"/>
                      <a:pt x="320" y="448"/>
                      <a:pt x="317" y="429"/>
                    </a:cubicBezTo>
                    <a:cubicBezTo>
                      <a:pt x="314" y="414"/>
                      <a:pt x="311" y="399"/>
                      <a:pt x="308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98" name="Freeform 19">
                <a:extLst/>
              </p:cNvPr>
              <p:cNvSpPr>
                <a:spLocks/>
              </p:cNvSpPr>
              <p:nvPr/>
            </p:nvSpPr>
            <p:spPr bwMode="auto">
              <a:xfrm>
                <a:off x="5329924" y="1755687"/>
                <a:ext cx="1150939" cy="1497015"/>
              </a:xfrm>
              <a:custGeom>
                <a:avLst/>
                <a:gdLst>
                  <a:gd name="T0" fmla="*/ 350 w 373"/>
                  <a:gd name="T1" fmla="*/ 224 h 481"/>
                  <a:gd name="T2" fmla="*/ 321 w 373"/>
                  <a:gd name="T3" fmla="*/ 218 h 481"/>
                  <a:gd name="T4" fmla="*/ 325 w 373"/>
                  <a:gd name="T5" fmla="*/ 197 h 481"/>
                  <a:gd name="T6" fmla="*/ 333 w 373"/>
                  <a:gd name="T7" fmla="*/ 153 h 481"/>
                  <a:gd name="T8" fmla="*/ 341 w 373"/>
                  <a:gd name="T9" fmla="*/ 113 h 481"/>
                  <a:gd name="T10" fmla="*/ 313 w 373"/>
                  <a:gd name="T11" fmla="*/ 72 h 481"/>
                  <a:gd name="T12" fmla="*/ 273 w 373"/>
                  <a:gd name="T13" fmla="*/ 64 h 481"/>
                  <a:gd name="T14" fmla="*/ 244 w 373"/>
                  <a:gd name="T15" fmla="*/ 71 h 481"/>
                  <a:gd name="T16" fmla="*/ 237 w 373"/>
                  <a:gd name="T17" fmla="*/ 78 h 481"/>
                  <a:gd name="T18" fmla="*/ 237 w 373"/>
                  <a:gd name="T19" fmla="*/ 74 h 481"/>
                  <a:gd name="T20" fmla="*/ 241 w 373"/>
                  <a:gd name="T21" fmla="*/ 49 h 481"/>
                  <a:gd name="T22" fmla="*/ 214 w 373"/>
                  <a:gd name="T23" fmla="*/ 11 h 481"/>
                  <a:gd name="T24" fmla="*/ 172 w 373"/>
                  <a:gd name="T25" fmla="*/ 3 h 481"/>
                  <a:gd name="T26" fmla="*/ 134 w 373"/>
                  <a:gd name="T27" fmla="*/ 24 h 481"/>
                  <a:gd name="T28" fmla="*/ 129 w 373"/>
                  <a:gd name="T29" fmla="*/ 48 h 481"/>
                  <a:gd name="T30" fmla="*/ 116 w 373"/>
                  <a:gd name="T31" fmla="*/ 118 h 481"/>
                  <a:gd name="T32" fmla="*/ 105 w 373"/>
                  <a:gd name="T33" fmla="*/ 177 h 481"/>
                  <a:gd name="T34" fmla="*/ 94 w 373"/>
                  <a:gd name="T35" fmla="*/ 184 h 481"/>
                  <a:gd name="T36" fmla="*/ 92 w 373"/>
                  <a:gd name="T37" fmla="*/ 184 h 481"/>
                  <a:gd name="T38" fmla="*/ 29 w 373"/>
                  <a:gd name="T39" fmla="*/ 178 h 481"/>
                  <a:gd name="T40" fmla="*/ 3 w 373"/>
                  <a:gd name="T41" fmla="*/ 176 h 481"/>
                  <a:gd name="T42" fmla="*/ 2 w 373"/>
                  <a:gd name="T43" fmla="*/ 187 h 481"/>
                  <a:gd name="T44" fmla="*/ 4 w 373"/>
                  <a:gd name="T45" fmla="*/ 199 h 481"/>
                  <a:gd name="T46" fmla="*/ 27 w 373"/>
                  <a:gd name="T47" fmla="*/ 240 h 481"/>
                  <a:gd name="T48" fmla="*/ 33 w 373"/>
                  <a:gd name="T49" fmla="*/ 295 h 481"/>
                  <a:gd name="T50" fmla="*/ 38 w 373"/>
                  <a:gd name="T51" fmla="*/ 300 h 481"/>
                  <a:gd name="T52" fmla="*/ 60 w 373"/>
                  <a:gd name="T53" fmla="*/ 302 h 481"/>
                  <a:gd name="T54" fmla="*/ 81 w 373"/>
                  <a:gd name="T55" fmla="*/ 304 h 481"/>
                  <a:gd name="T56" fmla="*/ 77 w 373"/>
                  <a:gd name="T57" fmla="*/ 322 h 481"/>
                  <a:gd name="T58" fmla="*/ 64 w 373"/>
                  <a:gd name="T59" fmla="*/ 391 h 481"/>
                  <a:gd name="T60" fmla="*/ 56 w 373"/>
                  <a:gd name="T61" fmla="*/ 435 h 481"/>
                  <a:gd name="T62" fmla="*/ 81 w 373"/>
                  <a:gd name="T63" fmla="*/ 469 h 481"/>
                  <a:gd name="T64" fmla="*/ 128 w 373"/>
                  <a:gd name="T65" fmla="*/ 478 h 481"/>
                  <a:gd name="T66" fmla="*/ 164 w 373"/>
                  <a:gd name="T67" fmla="*/ 456 h 481"/>
                  <a:gd name="T68" fmla="*/ 167 w 373"/>
                  <a:gd name="T69" fmla="*/ 441 h 481"/>
                  <a:gd name="T70" fmla="*/ 171 w 373"/>
                  <a:gd name="T71" fmla="*/ 425 h 481"/>
                  <a:gd name="T72" fmla="*/ 172 w 373"/>
                  <a:gd name="T73" fmla="*/ 427 h 481"/>
                  <a:gd name="T74" fmla="*/ 196 w 373"/>
                  <a:gd name="T75" fmla="*/ 450 h 481"/>
                  <a:gd name="T76" fmla="*/ 242 w 373"/>
                  <a:gd name="T77" fmla="*/ 459 h 481"/>
                  <a:gd name="T78" fmla="*/ 280 w 373"/>
                  <a:gd name="T79" fmla="*/ 436 h 481"/>
                  <a:gd name="T80" fmla="*/ 290 w 373"/>
                  <a:gd name="T81" fmla="*/ 385 h 481"/>
                  <a:gd name="T82" fmla="*/ 298 w 373"/>
                  <a:gd name="T83" fmla="*/ 337 h 481"/>
                  <a:gd name="T84" fmla="*/ 303 w 373"/>
                  <a:gd name="T85" fmla="*/ 338 h 481"/>
                  <a:gd name="T86" fmla="*/ 331 w 373"/>
                  <a:gd name="T87" fmla="*/ 343 h 481"/>
                  <a:gd name="T88" fmla="*/ 354 w 373"/>
                  <a:gd name="T89" fmla="*/ 327 h 481"/>
                  <a:gd name="T90" fmla="*/ 359 w 373"/>
                  <a:gd name="T91" fmla="*/ 308 h 481"/>
                  <a:gd name="T92" fmla="*/ 370 w 373"/>
                  <a:gd name="T93" fmla="*/ 254 h 481"/>
                  <a:gd name="T94" fmla="*/ 350 w 373"/>
                  <a:gd name="T95" fmla="*/ 22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3" h="481">
                    <a:moveTo>
                      <a:pt x="350" y="224"/>
                    </a:moveTo>
                    <a:cubicBezTo>
                      <a:pt x="341" y="223"/>
                      <a:pt x="331" y="220"/>
                      <a:pt x="321" y="218"/>
                    </a:cubicBezTo>
                    <a:cubicBezTo>
                      <a:pt x="322" y="211"/>
                      <a:pt x="324" y="204"/>
                      <a:pt x="325" y="197"/>
                    </a:cubicBezTo>
                    <a:cubicBezTo>
                      <a:pt x="328" y="182"/>
                      <a:pt x="330" y="167"/>
                      <a:pt x="333" y="153"/>
                    </a:cubicBezTo>
                    <a:cubicBezTo>
                      <a:pt x="336" y="139"/>
                      <a:pt x="339" y="126"/>
                      <a:pt x="341" y="113"/>
                    </a:cubicBezTo>
                    <a:cubicBezTo>
                      <a:pt x="345" y="91"/>
                      <a:pt x="333" y="75"/>
                      <a:pt x="313" y="72"/>
                    </a:cubicBezTo>
                    <a:cubicBezTo>
                      <a:pt x="299" y="70"/>
                      <a:pt x="286" y="67"/>
                      <a:pt x="273" y="64"/>
                    </a:cubicBezTo>
                    <a:cubicBezTo>
                      <a:pt x="262" y="62"/>
                      <a:pt x="252" y="64"/>
                      <a:pt x="244" y="71"/>
                    </a:cubicBezTo>
                    <a:cubicBezTo>
                      <a:pt x="242" y="73"/>
                      <a:pt x="239" y="75"/>
                      <a:pt x="237" y="78"/>
                    </a:cubicBezTo>
                    <a:cubicBezTo>
                      <a:pt x="237" y="76"/>
                      <a:pt x="236" y="75"/>
                      <a:pt x="237" y="74"/>
                    </a:cubicBezTo>
                    <a:cubicBezTo>
                      <a:pt x="238" y="66"/>
                      <a:pt x="240" y="57"/>
                      <a:pt x="241" y="49"/>
                    </a:cubicBezTo>
                    <a:cubicBezTo>
                      <a:pt x="245" y="30"/>
                      <a:pt x="232" y="14"/>
                      <a:pt x="214" y="11"/>
                    </a:cubicBezTo>
                    <a:cubicBezTo>
                      <a:pt x="200" y="9"/>
                      <a:pt x="186" y="7"/>
                      <a:pt x="172" y="3"/>
                    </a:cubicBezTo>
                    <a:cubicBezTo>
                      <a:pt x="156" y="0"/>
                      <a:pt x="139" y="9"/>
                      <a:pt x="134" y="24"/>
                    </a:cubicBezTo>
                    <a:cubicBezTo>
                      <a:pt x="132" y="32"/>
                      <a:pt x="130" y="40"/>
                      <a:pt x="129" y="48"/>
                    </a:cubicBezTo>
                    <a:cubicBezTo>
                      <a:pt x="125" y="71"/>
                      <a:pt x="120" y="95"/>
                      <a:pt x="116" y="118"/>
                    </a:cubicBezTo>
                    <a:cubicBezTo>
                      <a:pt x="112" y="138"/>
                      <a:pt x="109" y="157"/>
                      <a:pt x="105" y="177"/>
                    </a:cubicBezTo>
                    <a:cubicBezTo>
                      <a:pt x="103" y="186"/>
                      <a:pt x="103" y="186"/>
                      <a:pt x="94" y="184"/>
                    </a:cubicBezTo>
                    <a:cubicBezTo>
                      <a:pt x="94" y="184"/>
                      <a:pt x="93" y="184"/>
                      <a:pt x="92" y="184"/>
                    </a:cubicBezTo>
                    <a:cubicBezTo>
                      <a:pt x="71" y="182"/>
                      <a:pt x="50" y="180"/>
                      <a:pt x="29" y="178"/>
                    </a:cubicBezTo>
                    <a:cubicBezTo>
                      <a:pt x="20" y="177"/>
                      <a:pt x="11" y="177"/>
                      <a:pt x="3" y="176"/>
                    </a:cubicBezTo>
                    <a:cubicBezTo>
                      <a:pt x="2" y="180"/>
                      <a:pt x="1" y="183"/>
                      <a:pt x="2" y="187"/>
                    </a:cubicBezTo>
                    <a:cubicBezTo>
                      <a:pt x="2" y="191"/>
                      <a:pt x="0" y="195"/>
                      <a:pt x="4" y="199"/>
                    </a:cubicBezTo>
                    <a:cubicBezTo>
                      <a:pt x="17" y="210"/>
                      <a:pt x="25" y="223"/>
                      <a:pt x="27" y="240"/>
                    </a:cubicBezTo>
                    <a:cubicBezTo>
                      <a:pt x="28" y="259"/>
                      <a:pt x="31" y="277"/>
                      <a:pt x="33" y="295"/>
                    </a:cubicBezTo>
                    <a:cubicBezTo>
                      <a:pt x="33" y="298"/>
                      <a:pt x="34" y="300"/>
                      <a:pt x="38" y="300"/>
                    </a:cubicBezTo>
                    <a:cubicBezTo>
                      <a:pt x="45" y="301"/>
                      <a:pt x="53" y="301"/>
                      <a:pt x="60" y="302"/>
                    </a:cubicBezTo>
                    <a:cubicBezTo>
                      <a:pt x="67" y="303"/>
                      <a:pt x="73" y="304"/>
                      <a:pt x="81" y="304"/>
                    </a:cubicBezTo>
                    <a:cubicBezTo>
                      <a:pt x="79" y="311"/>
                      <a:pt x="78" y="316"/>
                      <a:pt x="77" y="322"/>
                    </a:cubicBezTo>
                    <a:cubicBezTo>
                      <a:pt x="73" y="345"/>
                      <a:pt x="69" y="368"/>
                      <a:pt x="64" y="391"/>
                    </a:cubicBezTo>
                    <a:cubicBezTo>
                      <a:pt x="62" y="405"/>
                      <a:pt x="59" y="420"/>
                      <a:pt x="56" y="435"/>
                    </a:cubicBezTo>
                    <a:cubicBezTo>
                      <a:pt x="54" y="451"/>
                      <a:pt x="65" y="466"/>
                      <a:pt x="81" y="469"/>
                    </a:cubicBezTo>
                    <a:cubicBezTo>
                      <a:pt x="97" y="472"/>
                      <a:pt x="112" y="475"/>
                      <a:pt x="128" y="478"/>
                    </a:cubicBezTo>
                    <a:cubicBezTo>
                      <a:pt x="144" y="481"/>
                      <a:pt x="160" y="472"/>
                      <a:pt x="164" y="456"/>
                    </a:cubicBezTo>
                    <a:cubicBezTo>
                      <a:pt x="166" y="451"/>
                      <a:pt x="166" y="446"/>
                      <a:pt x="167" y="441"/>
                    </a:cubicBezTo>
                    <a:cubicBezTo>
                      <a:pt x="168" y="436"/>
                      <a:pt x="169" y="431"/>
                      <a:pt x="171" y="425"/>
                    </a:cubicBezTo>
                    <a:cubicBezTo>
                      <a:pt x="171" y="426"/>
                      <a:pt x="172" y="427"/>
                      <a:pt x="172" y="427"/>
                    </a:cubicBezTo>
                    <a:cubicBezTo>
                      <a:pt x="176" y="439"/>
                      <a:pt x="183" y="448"/>
                      <a:pt x="196" y="450"/>
                    </a:cubicBezTo>
                    <a:cubicBezTo>
                      <a:pt x="211" y="453"/>
                      <a:pt x="227" y="455"/>
                      <a:pt x="242" y="459"/>
                    </a:cubicBezTo>
                    <a:cubicBezTo>
                      <a:pt x="256" y="463"/>
                      <a:pt x="276" y="453"/>
                      <a:pt x="280" y="436"/>
                    </a:cubicBezTo>
                    <a:cubicBezTo>
                      <a:pt x="283" y="419"/>
                      <a:pt x="286" y="402"/>
                      <a:pt x="290" y="385"/>
                    </a:cubicBezTo>
                    <a:cubicBezTo>
                      <a:pt x="293" y="369"/>
                      <a:pt x="295" y="354"/>
                      <a:pt x="298" y="337"/>
                    </a:cubicBezTo>
                    <a:cubicBezTo>
                      <a:pt x="301" y="337"/>
                      <a:pt x="302" y="337"/>
                      <a:pt x="303" y="338"/>
                    </a:cubicBezTo>
                    <a:cubicBezTo>
                      <a:pt x="312" y="339"/>
                      <a:pt x="322" y="341"/>
                      <a:pt x="331" y="343"/>
                    </a:cubicBezTo>
                    <a:cubicBezTo>
                      <a:pt x="341" y="345"/>
                      <a:pt x="352" y="338"/>
                      <a:pt x="354" y="327"/>
                    </a:cubicBezTo>
                    <a:cubicBezTo>
                      <a:pt x="356" y="321"/>
                      <a:pt x="357" y="314"/>
                      <a:pt x="359" y="308"/>
                    </a:cubicBezTo>
                    <a:cubicBezTo>
                      <a:pt x="363" y="290"/>
                      <a:pt x="366" y="272"/>
                      <a:pt x="370" y="254"/>
                    </a:cubicBezTo>
                    <a:cubicBezTo>
                      <a:pt x="373" y="239"/>
                      <a:pt x="366" y="227"/>
                      <a:pt x="35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99" name="Freeform 20">
                <a:extLst/>
              </p:cNvPr>
              <p:cNvSpPr>
                <a:spLocks/>
              </p:cNvSpPr>
              <p:nvPr/>
            </p:nvSpPr>
            <p:spPr bwMode="auto">
              <a:xfrm>
                <a:off x="4180573" y="1796962"/>
                <a:ext cx="334963" cy="1047752"/>
              </a:xfrm>
              <a:custGeom>
                <a:avLst/>
                <a:gdLst>
                  <a:gd name="T0" fmla="*/ 24 w 109"/>
                  <a:gd name="T1" fmla="*/ 310 h 337"/>
                  <a:gd name="T2" fmla="*/ 40 w 109"/>
                  <a:gd name="T3" fmla="*/ 330 h 337"/>
                  <a:gd name="T4" fmla="*/ 90 w 109"/>
                  <a:gd name="T5" fmla="*/ 332 h 337"/>
                  <a:gd name="T6" fmla="*/ 109 w 109"/>
                  <a:gd name="T7" fmla="*/ 308 h 337"/>
                  <a:gd name="T8" fmla="*/ 108 w 109"/>
                  <a:gd name="T9" fmla="*/ 174 h 337"/>
                  <a:gd name="T10" fmla="*/ 107 w 109"/>
                  <a:gd name="T11" fmla="*/ 174 h 337"/>
                  <a:gd name="T12" fmla="*/ 107 w 109"/>
                  <a:gd name="T13" fmla="*/ 144 h 337"/>
                  <a:gd name="T14" fmla="*/ 107 w 109"/>
                  <a:gd name="T15" fmla="*/ 40 h 337"/>
                  <a:gd name="T16" fmla="*/ 84 w 109"/>
                  <a:gd name="T17" fmla="*/ 7 h 337"/>
                  <a:gd name="T18" fmla="*/ 36 w 109"/>
                  <a:gd name="T19" fmla="*/ 7 h 337"/>
                  <a:gd name="T20" fmla="*/ 11 w 109"/>
                  <a:gd name="T21" fmla="*/ 30 h 337"/>
                  <a:gd name="T22" fmla="*/ 6 w 109"/>
                  <a:gd name="T23" fmla="*/ 53 h 337"/>
                  <a:gd name="T24" fmla="*/ 1 w 109"/>
                  <a:gd name="T25" fmla="*/ 130 h 337"/>
                  <a:gd name="T26" fmla="*/ 8 w 109"/>
                  <a:gd name="T27" fmla="*/ 251 h 337"/>
                  <a:gd name="T28" fmla="*/ 24 w 109"/>
                  <a:gd name="T29" fmla="*/ 31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337">
                    <a:moveTo>
                      <a:pt x="24" y="310"/>
                    </a:moveTo>
                    <a:cubicBezTo>
                      <a:pt x="27" y="319"/>
                      <a:pt x="32" y="326"/>
                      <a:pt x="40" y="330"/>
                    </a:cubicBezTo>
                    <a:cubicBezTo>
                      <a:pt x="57" y="337"/>
                      <a:pt x="73" y="337"/>
                      <a:pt x="90" y="332"/>
                    </a:cubicBezTo>
                    <a:cubicBezTo>
                      <a:pt x="101" y="329"/>
                      <a:pt x="109" y="320"/>
                      <a:pt x="109" y="308"/>
                    </a:cubicBezTo>
                    <a:cubicBezTo>
                      <a:pt x="108" y="263"/>
                      <a:pt x="108" y="219"/>
                      <a:pt x="108" y="174"/>
                    </a:cubicBezTo>
                    <a:cubicBezTo>
                      <a:pt x="108" y="174"/>
                      <a:pt x="108" y="174"/>
                      <a:pt x="107" y="174"/>
                    </a:cubicBezTo>
                    <a:cubicBezTo>
                      <a:pt x="107" y="164"/>
                      <a:pt x="107" y="154"/>
                      <a:pt x="107" y="144"/>
                    </a:cubicBezTo>
                    <a:cubicBezTo>
                      <a:pt x="107" y="109"/>
                      <a:pt x="107" y="75"/>
                      <a:pt x="107" y="40"/>
                    </a:cubicBezTo>
                    <a:cubicBezTo>
                      <a:pt x="107" y="25"/>
                      <a:pt x="97" y="12"/>
                      <a:pt x="84" y="7"/>
                    </a:cubicBezTo>
                    <a:cubicBezTo>
                      <a:pt x="67" y="0"/>
                      <a:pt x="51" y="1"/>
                      <a:pt x="36" y="7"/>
                    </a:cubicBezTo>
                    <a:cubicBezTo>
                      <a:pt x="25" y="12"/>
                      <a:pt x="16" y="18"/>
                      <a:pt x="11" y="30"/>
                    </a:cubicBezTo>
                    <a:cubicBezTo>
                      <a:pt x="9" y="37"/>
                      <a:pt x="7" y="45"/>
                      <a:pt x="6" y="53"/>
                    </a:cubicBezTo>
                    <a:cubicBezTo>
                      <a:pt x="4" y="79"/>
                      <a:pt x="2" y="104"/>
                      <a:pt x="1" y="130"/>
                    </a:cubicBezTo>
                    <a:cubicBezTo>
                      <a:pt x="0" y="170"/>
                      <a:pt x="2" y="210"/>
                      <a:pt x="8" y="251"/>
                    </a:cubicBezTo>
                    <a:cubicBezTo>
                      <a:pt x="11" y="271"/>
                      <a:pt x="15" y="291"/>
                      <a:pt x="24" y="31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0" name="Freeform 21">
                <a:extLst/>
              </p:cNvPr>
              <p:cNvSpPr>
                <a:spLocks/>
              </p:cNvSpPr>
              <p:nvPr/>
            </p:nvSpPr>
            <p:spPr bwMode="auto">
              <a:xfrm>
                <a:off x="3850373" y="1868400"/>
                <a:ext cx="327025" cy="982664"/>
              </a:xfrm>
              <a:custGeom>
                <a:avLst/>
                <a:gdLst>
                  <a:gd name="T0" fmla="*/ 0 w 106"/>
                  <a:gd name="T1" fmla="*/ 91 h 316"/>
                  <a:gd name="T2" fmla="*/ 6 w 106"/>
                  <a:gd name="T3" fmla="*/ 177 h 316"/>
                  <a:gd name="T4" fmla="*/ 17 w 106"/>
                  <a:gd name="T5" fmla="*/ 250 h 316"/>
                  <a:gd name="T6" fmla="*/ 33 w 106"/>
                  <a:gd name="T7" fmla="*/ 295 h 316"/>
                  <a:gd name="T8" fmla="*/ 54 w 106"/>
                  <a:gd name="T9" fmla="*/ 313 h 316"/>
                  <a:gd name="T10" fmla="*/ 88 w 106"/>
                  <a:gd name="T11" fmla="*/ 312 h 316"/>
                  <a:gd name="T12" fmla="*/ 105 w 106"/>
                  <a:gd name="T13" fmla="*/ 287 h 316"/>
                  <a:gd name="T14" fmla="*/ 103 w 106"/>
                  <a:gd name="T15" fmla="*/ 258 h 316"/>
                  <a:gd name="T16" fmla="*/ 97 w 106"/>
                  <a:gd name="T17" fmla="*/ 170 h 316"/>
                  <a:gd name="T18" fmla="*/ 91 w 106"/>
                  <a:gd name="T19" fmla="*/ 69 h 316"/>
                  <a:gd name="T20" fmla="*/ 88 w 106"/>
                  <a:gd name="T21" fmla="*/ 29 h 316"/>
                  <a:gd name="T22" fmla="*/ 64 w 106"/>
                  <a:gd name="T23" fmla="*/ 4 h 316"/>
                  <a:gd name="T24" fmla="*/ 1 w 106"/>
                  <a:gd name="T25" fmla="*/ 58 h 316"/>
                  <a:gd name="T26" fmla="*/ 1 w 106"/>
                  <a:gd name="T27" fmla="*/ 90 h 316"/>
                  <a:gd name="T28" fmla="*/ 0 w 106"/>
                  <a:gd name="T29" fmla="*/ 9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316">
                    <a:moveTo>
                      <a:pt x="0" y="91"/>
                    </a:moveTo>
                    <a:cubicBezTo>
                      <a:pt x="2" y="119"/>
                      <a:pt x="3" y="148"/>
                      <a:pt x="6" y="177"/>
                    </a:cubicBezTo>
                    <a:cubicBezTo>
                      <a:pt x="7" y="202"/>
                      <a:pt x="11" y="226"/>
                      <a:pt x="17" y="250"/>
                    </a:cubicBezTo>
                    <a:cubicBezTo>
                      <a:pt x="21" y="266"/>
                      <a:pt x="26" y="281"/>
                      <a:pt x="33" y="295"/>
                    </a:cubicBezTo>
                    <a:cubicBezTo>
                      <a:pt x="37" y="304"/>
                      <a:pt x="43" y="311"/>
                      <a:pt x="54" y="313"/>
                    </a:cubicBezTo>
                    <a:cubicBezTo>
                      <a:pt x="65" y="316"/>
                      <a:pt x="76" y="316"/>
                      <a:pt x="88" y="312"/>
                    </a:cubicBezTo>
                    <a:cubicBezTo>
                      <a:pt x="98" y="308"/>
                      <a:pt x="106" y="299"/>
                      <a:pt x="105" y="287"/>
                    </a:cubicBezTo>
                    <a:cubicBezTo>
                      <a:pt x="104" y="277"/>
                      <a:pt x="104" y="268"/>
                      <a:pt x="103" y="258"/>
                    </a:cubicBezTo>
                    <a:cubicBezTo>
                      <a:pt x="101" y="229"/>
                      <a:pt x="99" y="199"/>
                      <a:pt x="97" y="170"/>
                    </a:cubicBezTo>
                    <a:cubicBezTo>
                      <a:pt x="95" y="136"/>
                      <a:pt x="93" y="103"/>
                      <a:pt x="91" y="69"/>
                    </a:cubicBezTo>
                    <a:cubicBezTo>
                      <a:pt x="90" y="56"/>
                      <a:pt x="90" y="43"/>
                      <a:pt x="88" y="29"/>
                    </a:cubicBezTo>
                    <a:cubicBezTo>
                      <a:pt x="87" y="14"/>
                      <a:pt x="76" y="6"/>
                      <a:pt x="64" y="4"/>
                    </a:cubicBezTo>
                    <a:cubicBezTo>
                      <a:pt x="33" y="0"/>
                      <a:pt x="1" y="21"/>
                      <a:pt x="1" y="58"/>
                    </a:cubicBezTo>
                    <a:cubicBezTo>
                      <a:pt x="1" y="69"/>
                      <a:pt x="1" y="80"/>
                      <a:pt x="1" y="90"/>
                    </a:cubicBezTo>
                    <a:cubicBezTo>
                      <a:pt x="1" y="91"/>
                      <a:pt x="0" y="91"/>
                      <a:pt x="0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1" name="Freeform 22">
                <a:extLst/>
              </p:cNvPr>
              <p:cNvSpPr>
                <a:spLocks/>
              </p:cNvSpPr>
              <p:nvPr/>
            </p:nvSpPr>
            <p:spPr bwMode="auto">
              <a:xfrm>
                <a:off x="4556811" y="1749337"/>
                <a:ext cx="350838" cy="541338"/>
              </a:xfrm>
              <a:custGeom>
                <a:avLst/>
                <a:gdLst>
                  <a:gd name="T0" fmla="*/ 7 w 114"/>
                  <a:gd name="T1" fmla="*/ 160 h 174"/>
                  <a:gd name="T2" fmla="*/ 48 w 114"/>
                  <a:gd name="T3" fmla="*/ 164 h 174"/>
                  <a:gd name="T4" fmla="*/ 109 w 114"/>
                  <a:gd name="T5" fmla="*/ 174 h 174"/>
                  <a:gd name="T6" fmla="*/ 109 w 114"/>
                  <a:gd name="T7" fmla="*/ 171 h 174"/>
                  <a:gd name="T8" fmla="*/ 112 w 114"/>
                  <a:gd name="T9" fmla="*/ 107 h 174"/>
                  <a:gd name="T10" fmla="*/ 114 w 114"/>
                  <a:gd name="T11" fmla="*/ 45 h 174"/>
                  <a:gd name="T12" fmla="*/ 110 w 114"/>
                  <a:gd name="T13" fmla="*/ 28 h 174"/>
                  <a:gd name="T14" fmla="*/ 85 w 114"/>
                  <a:gd name="T15" fmla="*/ 6 h 174"/>
                  <a:gd name="T16" fmla="*/ 36 w 114"/>
                  <a:gd name="T17" fmla="*/ 6 h 174"/>
                  <a:gd name="T18" fmla="*/ 6 w 114"/>
                  <a:gd name="T19" fmla="*/ 49 h 174"/>
                  <a:gd name="T20" fmla="*/ 0 w 114"/>
                  <a:gd name="T21" fmla="*/ 152 h 174"/>
                  <a:gd name="T22" fmla="*/ 7 w 114"/>
                  <a:gd name="T23" fmla="*/ 16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74">
                    <a:moveTo>
                      <a:pt x="7" y="160"/>
                    </a:moveTo>
                    <a:cubicBezTo>
                      <a:pt x="20" y="161"/>
                      <a:pt x="34" y="162"/>
                      <a:pt x="48" y="164"/>
                    </a:cubicBezTo>
                    <a:cubicBezTo>
                      <a:pt x="68" y="167"/>
                      <a:pt x="88" y="170"/>
                      <a:pt x="109" y="174"/>
                    </a:cubicBezTo>
                    <a:cubicBezTo>
                      <a:pt x="109" y="173"/>
                      <a:pt x="109" y="172"/>
                      <a:pt x="109" y="171"/>
                    </a:cubicBezTo>
                    <a:cubicBezTo>
                      <a:pt x="110" y="150"/>
                      <a:pt x="111" y="128"/>
                      <a:pt x="112" y="107"/>
                    </a:cubicBezTo>
                    <a:cubicBezTo>
                      <a:pt x="113" y="86"/>
                      <a:pt x="114" y="65"/>
                      <a:pt x="114" y="45"/>
                    </a:cubicBezTo>
                    <a:cubicBezTo>
                      <a:pt x="114" y="39"/>
                      <a:pt x="112" y="33"/>
                      <a:pt x="110" y="28"/>
                    </a:cubicBezTo>
                    <a:cubicBezTo>
                      <a:pt x="105" y="17"/>
                      <a:pt x="96" y="10"/>
                      <a:pt x="85" y="6"/>
                    </a:cubicBezTo>
                    <a:cubicBezTo>
                      <a:pt x="69" y="0"/>
                      <a:pt x="52" y="0"/>
                      <a:pt x="36" y="6"/>
                    </a:cubicBezTo>
                    <a:cubicBezTo>
                      <a:pt x="17" y="14"/>
                      <a:pt x="7" y="29"/>
                      <a:pt x="6" y="49"/>
                    </a:cubicBezTo>
                    <a:cubicBezTo>
                      <a:pt x="3" y="83"/>
                      <a:pt x="2" y="118"/>
                      <a:pt x="0" y="152"/>
                    </a:cubicBezTo>
                    <a:cubicBezTo>
                      <a:pt x="0" y="159"/>
                      <a:pt x="0" y="159"/>
                      <a:pt x="7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2" name="Freeform 23">
                <a:extLst/>
              </p:cNvPr>
              <p:cNvSpPr>
                <a:spLocks/>
              </p:cNvSpPr>
              <p:nvPr/>
            </p:nvSpPr>
            <p:spPr bwMode="auto">
              <a:xfrm>
                <a:off x="4926699" y="1817600"/>
                <a:ext cx="341313" cy="547688"/>
              </a:xfrm>
              <a:custGeom>
                <a:avLst/>
                <a:gdLst>
                  <a:gd name="T0" fmla="*/ 4 w 111"/>
                  <a:gd name="T1" fmla="*/ 155 h 176"/>
                  <a:gd name="T2" fmla="*/ 19 w 111"/>
                  <a:gd name="T3" fmla="*/ 158 h 176"/>
                  <a:gd name="T4" fmla="*/ 81 w 111"/>
                  <a:gd name="T5" fmla="*/ 171 h 176"/>
                  <a:gd name="T6" fmla="*/ 105 w 111"/>
                  <a:gd name="T7" fmla="*/ 176 h 176"/>
                  <a:gd name="T8" fmla="*/ 107 w 111"/>
                  <a:gd name="T9" fmla="*/ 159 h 176"/>
                  <a:gd name="T10" fmla="*/ 108 w 111"/>
                  <a:gd name="T11" fmla="*/ 47 h 176"/>
                  <a:gd name="T12" fmla="*/ 99 w 111"/>
                  <a:gd name="T13" fmla="*/ 23 h 176"/>
                  <a:gd name="T14" fmla="*/ 38 w 111"/>
                  <a:gd name="T15" fmla="*/ 5 h 176"/>
                  <a:gd name="T16" fmla="*/ 10 w 111"/>
                  <a:gd name="T17" fmla="*/ 35 h 176"/>
                  <a:gd name="T18" fmla="*/ 4 w 111"/>
                  <a:gd name="T19" fmla="*/ 100 h 176"/>
                  <a:gd name="T20" fmla="*/ 0 w 111"/>
                  <a:gd name="T21" fmla="*/ 150 h 176"/>
                  <a:gd name="T22" fmla="*/ 4 w 111"/>
                  <a:gd name="T23" fmla="*/ 15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176">
                    <a:moveTo>
                      <a:pt x="4" y="155"/>
                    </a:moveTo>
                    <a:cubicBezTo>
                      <a:pt x="9" y="156"/>
                      <a:pt x="14" y="157"/>
                      <a:pt x="19" y="158"/>
                    </a:cubicBezTo>
                    <a:cubicBezTo>
                      <a:pt x="39" y="162"/>
                      <a:pt x="60" y="166"/>
                      <a:pt x="81" y="171"/>
                    </a:cubicBezTo>
                    <a:cubicBezTo>
                      <a:pt x="89" y="172"/>
                      <a:pt x="96" y="174"/>
                      <a:pt x="105" y="176"/>
                    </a:cubicBezTo>
                    <a:cubicBezTo>
                      <a:pt x="105" y="170"/>
                      <a:pt x="106" y="164"/>
                      <a:pt x="107" y="159"/>
                    </a:cubicBezTo>
                    <a:cubicBezTo>
                      <a:pt x="108" y="122"/>
                      <a:pt x="111" y="84"/>
                      <a:pt x="108" y="47"/>
                    </a:cubicBezTo>
                    <a:cubicBezTo>
                      <a:pt x="107" y="38"/>
                      <a:pt x="105" y="30"/>
                      <a:pt x="99" y="23"/>
                    </a:cubicBezTo>
                    <a:cubicBezTo>
                      <a:pt x="82" y="5"/>
                      <a:pt x="61" y="0"/>
                      <a:pt x="38" y="5"/>
                    </a:cubicBezTo>
                    <a:cubicBezTo>
                      <a:pt x="20" y="10"/>
                      <a:pt x="11" y="21"/>
                      <a:pt x="10" y="35"/>
                    </a:cubicBezTo>
                    <a:cubicBezTo>
                      <a:pt x="7" y="56"/>
                      <a:pt x="5" y="78"/>
                      <a:pt x="4" y="100"/>
                    </a:cubicBezTo>
                    <a:cubicBezTo>
                      <a:pt x="2" y="116"/>
                      <a:pt x="1" y="133"/>
                      <a:pt x="0" y="150"/>
                    </a:cubicBezTo>
                    <a:cubicBezTo>
                      <a:pt x="0" y="153"/>
                      <a:pt x="1" y="154"/>
                      <a:pt x="4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98500" y="3725133"/>
            <a:ext cx="3259463" cy="2577812"/>
            <a:chOff x="698500" y="3725133"/>
            <a:chExt cx="3259463" cy="2577812"/>
          </a:xfrm>
        </p:grpSpPr>
        <p:sp>
          <p:nvSpPr>
            <p:cNvPr id="85" name="TextBox 12"/>
            <p:cNvSpPr txBox="1">
              <a:spLocks noChangeArrowheads="1"/>
            </p:cNvSpPr>
            <p:nvPr/>
          </p:nvSpPr>
          <p:spPr bwMode="auto">
            <a:xfrm>
              <a:off x="1604963" y="3725133"/>
              <a:ext cx="22209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sz="2400" dirty="0">
                  <a:solidFill>
                    <a:srgbClr val="FFFFFF"/>
                  </a:solidFill>
                  <a:latin typeface="Noto Sans" panose="020B0502040504020204"/>
                  <a:ea typeface="Noto Sans" panose="020B0502040504020204"/>
                  <a:cs typeface="Noto Sans" panose="020B0502040504020204"/>
                </a:rPr>
                <a:t>Opportunities</a:t>
              </a:r>
            </a:p>
          </p:txBody>
        </p:sp>
        <p:sp>
          <p:nvSpPr>
            <p:cNvPr id="89" name="Oval 88">
              <a:extLst/>
            </p:cNvPr>
            <p:cNvSpPr/>
            <p:nvPr/>
          </p:nvSpPr>
          <p:spPr>
            <a:xfrm>
              <a:off x="698500" y="4178300"/>
              <a:ext cx="773113" cy="77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90" name="TextBox 18"/>
            <p:cNvSpPr txBox="1">
              <a:spLocks noChangeArrowheads="1"/>
            </p:cNvSpPr>
            <p:nvPr/>
          </p:nvSpPr>
          <p:spPr bwMode="auto">
            <a:xfrm>
              <a:off x="1604963" y="4133120"/>
              <a:ext cx="2353000" cy="216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buFont typeface="Arial" panose="020B0604020202020204" pitchFamily="34" charset="0"/>
                <a:buChar char="•"/>
                <a:defRPr sz="1300">
                  <a:solidFill>
                    <a:srgbClr val="FFFFFF"/>
                  </a:solidFill>
                  <a:latin typeface="Open Sans" panose="020B0606030504020204"/>
                  <a:ea typeface="Noto Sans" panose="020B0502040504020204"/>
                  <a:cs typeface="Noto Sans" panose="020B0502040504020204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marL="285750" indent="-285750" algn="l"/>
              <a:r>
                <a:rPr lang="en-GB" altLang="en-US" sz="1500" dirty="0" smtClean="0"/>
                <a:t>Can </a:t>
              </a:r>
              <a:r>
                <a:rPr lang="en-GB" altLang="en-US" sz="1500" dirty="0"/>
                <a:t>be expanded to further cities.</a:t>
              </a:r>
            </a:p>
            <a:p>
              <a:pPr marL="285750" indent="-285750" algn="l"/>
              <a:r>
                <a:rPr lang="en-GB" altLang="en-US" sz="1500" dirty="0" smtClean="0"/>
                <a:t>Integration </a:t>
              </a:r>
              <a:r>
                <a:rPr lang="en-GB" altLang="en-US" sz="1500" dirty="0"/>
                <a:t>with Google maps.</a:t>
              </a:r>
            </a:p>
            <a:p>
              <a:pPr marL="285750" indent="-285750" algn="l"/>
              <a:r>
                <a:rPr lang="en-GB" altLang="en-US" sz="1500" dirty="0" smtClean="0"/>
                <a:t>Neural </a:t>
              </a:r>
              <a:r>
                <a:rPr lang="en-GB" altLang="en-US" sz="1500" dirty="0"/>
                <a:t>Network algorithm and Clustering – Supervised Combo Algorithms can be used to improve prediction.</a:t>
              </a:r>
            </a:p>
          </p:txBody>
        </p:sp>
        <p:grpSp>
          <p:nvGrpSpPr>
            <p:cNvPr id="103" name="Group 40">
              <a:extLst/>
            </p:cNvPr>
            <p:cNvGrpSpPr/>
            <p:nvPr/>
          </p:nvGrpSpPr>
          <p:grpSpPr>
            <a:xfrm>
              <a:off x="812837" y="4345491"/>
              <a:ext cx="509475" cy="390815"/>
              <a:chOff x="7633183" y="2410940"/>
              <a:chExt cx="3983904" cy="3056021"/>
            </a:xfrm>
            <a:solidFill>
              <a:schemeClr val="bg1"/>
            </a:solidFill>
          </p:grpSpPr>
          <p:sp>
            <p:nvSpPr>
              <p:cNvPr id="104" name="Rectangle 103">
                <a:extLst/>
              </p:cNvPr>
              <p:cNvSpPr/>
              <p:nvPr/>
            </p:nvSpPr>
            <p:spPr>
              <a:xfrm>
                <a:off x="7633183" y="51541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5" name="Rectangle 104">
                <a:extLst/>
              </p:cNvPr>
              <p:cNvSpPr/>
              <p:nvPr/>
            </p:nvSpPr>
            <p:spPr>
              <a:xfrm rot="5400000">
                <a:off x="8090383" y="46969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6" name="Rectangle 105">
                <a:extLst/>
              </p:cNvPr>
              <p:cNvSpPr/>
              <p:nvPr/>
            </p:nvSpPr>
            <p:spPr>
              <a:xfrm>
                <a:off x="8547583" y="42397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7" name="Rectangle 106">
                <a:extLst/>
              </p:cNvPr>
              <p:cNvSpPr/>
              <p:nvPr/>
            </p:nvSpPr>
            <p:spPr>
              <a:xfrm rot="5400000">
                <a:off x="9004786" y="3782538"/>
                <a:ext cx="1227217" cy="3128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8" name="Rectangle 107">
                <a:extLst/>
              </p:cNvPr>
              <p:cNvSpPr/>
              <p:nvPr/>
            </p:nvSpPr>
            <p:spPr>
              <a:xfrm>
                <a:off x="9461983" y="33253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09" name="Rectangle 108">
                <a:extLst/>
              </p:cNvPr>
              <p:cNvSpPr/>
              <p:nvPr/>
            </p:nvSpPr>
            <p:spPr>
              <a:xfrm rot="5400000">
                <a:off x="9919183" y="28681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0" name="Rectangle 109">
                <a:extLst/>
              </p:cNvPr>
              <p:cNvSpPr/>
              <p:nvPr/>
            </p:nvSpPr>
            <p:spPr>
              <a:xfrm>
                <a:off x="10376383" y="24109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1" name="Rectangle 110">
                <a:extLst/>
              </p:cNvPr>
              <p:cNvSpPr/>
              <p:nvPr/>
            </p:nvSpPr>
            <p:spPr>
              <a:xfrm rot="8102273">
                <a:off x="10231747" y="4650867"/>
                <a:ext cx="1385340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2" name="Rectangle 111">
                <a:extLst/>
              </p:cNvPr>
              <p:cNvSpPr/>
              <p:nvPr/>
            </p:nvSpPr>
            <p:spPr>
              <a:xfrm>
                <a:off x="10237576" y="41889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3" name="Rectangle 112">
                <a:extLst/>
              </p:cNvPr>
              <p:cNvSpPr/>
              <p:nvPr/>
            </p:nvSpPr>
            <p:spPr>
              <a:xfrm rot="5400000">
                <a:off x="10770083" y="4646140"/>
                <a:ext cx="1227221" cy="3128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FFFFFF"/>
                  </a:solidFill>
                  <a:latin typeface="Noto Sans" panose="020B0502040504020204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8308975" y="1898650"/>
            <a:ext cx="3000375" cy="1460163"/>
            <a:chOff x="8308975" y="1898650"/>
            <a:chExt cx="3000375" cy="1460163"/>
          </a:xfrm>
        </p:grpSpPr>
        <p:sp>
          <p:nvSpPr>
            <p:cNvPr id="86" name="TextBox 13"/>
            <p:cNvSpPr txBox="1">
              <a:spLocks noChangeArrowheads="1"/>
            </p:cNvSpPr>
            <p:nvPr/>
          </p:nvSpPr>
          <p:spPr bwMode="auto">
            <a:xfrm>
              <a:off x="9282113" y="1898650"/>
              <a:ext cx="2027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sz="2400" dirty="0">
                  <a:solidFill>
                    <a:srgbClr val="FFFFFF"/>
                  </a:solidFill>
                  <a:latin typeface="Noto Sans" panose="020B0502040504020204"/>
                  <a:ea typeface="Noto Sans" panose="020B0502040504020204"/>
                  <a:cs typeface="Noto Sans" panose="020B0502040504020204"/>
                </a:rPr>
                <a:t>Weaknesses</a:t>
              </a:r>
            </a:p>
          </p:txBody>
        </p:sp>
        <p:sp>
          <p:nvSpPr>
            <p:cNvPr id="91" name="Oval 90">
              <a:extLst/>
            </p:cNvPr>
            <p:cNvSpPr/>
            <p:nvPr/>
          </p:nvSpPr>
          <p:spPr>
            <a:xfrm>
              <a:off x="8308975" y="2111375"/>
              <a:ext cx="773113" cy="774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92" name="TextBox 20"/>
            <p:cNvSpPr txBox="1">
              <a:spLocks noChangeArrowheads="1"/>
            </p:cNvSpPr>
            <p:nvPr/>
          </p:nvSpPr>
          <p:spPr bwMode="auto">
            <a:xfrm>
              <a:off x="9282113" y="2343150"/>
              <a:ext cx="20256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just">
                <a:buFont typeface="Arial" panose="020B0604020202020204" pitchFamily="34" charset="0"/>
                <a:buChar char="•"/>
                <a:defRPr sz="1300">
                  <a:solidFill>
                    <a:srgbClr val="FFFFFF"/>
                  </a:solidFill>
                  <a:latin typeface="Open Sans" panose="020B0606030504020204"/>
                  <a:ea typeface="Noto Sans" panose="020B0502040504020204"/>
                  <a:cs typeface="Noto Sans" panose="020B0502040504020204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marL="285750" indent="-285750" algn="l"/>
              <a:r>
                <a:rPr lang="en-GB" altLang="en-US" sz="1500" dirty="0" smtClean="0"/>
                <a:t>Better </a:t>
              </a:r>
              <a:r>
                <a:rPr lang="en-GB" altLang="en-US" sz="1500" dirty="0"/>
                <a:t>prediction can be achieved with more relevant features and data.</a:t>
              </a:r>
            </a:p>
          </p:txBody>
        </p:sp>
        <p:grpSp>
          <p:nvGrpSpPr>
            <p:cNvPr id="114" name="Group 59">
              <a:extLst/>
            </p:cNvPr>
            <p:cNvGrpSpPr/>
            <p:nvPr/>
          </p:nvGrpSpPr>
          <p:grpSpPr>
            <a:xfrm>
              <a:off x="8465726" y="2277513"/>
              <a:ext cx="465677" cy="470919"/>
              <a:chOff x="2010880" y="2246539"/>
              <a:chExt cx="3384551" cy="3422650"/>
            </a:xfrm>
            <a:solidFill>
              <a:schemeClr val="bg1"/>
            </a:solidFill>
          </p:grpSpPr>
          <p:sp>
            <p:nvSpPr>
              <p:cNvPr id="115" name="Freeform 5">
                <a:extLst/>
              </p:cNvPr>
              <p:cNvSpPr>
                <a:spLocks noEditPoints="1"/>
              </p:cNvSpPr>
              <p:nvPr/>
            </p:nvSpPr>
            <p:spPr bwMode="auto">
              <a:xfrm>
                <a:off x="2010880" y="2246539"/>
                <a:ext cx="3384550" cy="3422650"/>
              </a:xfrm>
              <a:custGeom>
                <a:avLst/>
                <a:gdLst>
                  <a:gd name="T0" fmla="*/ 802 w 1098"/>
                  <a:gd name="T1" fmla="*/ 525 h 1101"/>
                  <a:gd name="T2" fmla="*/ 1063 w 1098"/>
                  <a:gd name="T3" fmla="*/ 294 h 1101"/>
                  <a:gd name="T4" fmla="*/ 1065 w 1098"/>
                  <a:gd name="T5" fmla="*/ 111 h 1101"/>
                  <a:gd name="T6" fmla="*/ 883 w 1098"/>
                  <a:gd name="T7" fmla="*/ 0 h 1101"/>
                  <a:gd name="T8" fmla="*/ 606 w 1098"/>
                  <a:gd name="T9" fmla="*/ 229 h 1101"/>
                  <a:gd name="T10" fmla="*/ 587 w 1098"/>
                  <a:gd name="T11" fmla="*/ 393 h 1101"/>
                  <a:gd name="T12" fmla="*/ 660 w 1098"/>
                  <a:gd name="T13" fmla="*/ 316 h 1101"/>
                  <a:gd name="T14" fmla="*/ 887 w 1098"/>
                  <a:gd name="T15" fmla="*/ 91 h 1101"/>
                  <a:gd name="T16" fmla="*/ 1005 w 1098"/>
                  <a:gd name="T17" fmla="*/ 216 h 1101"/>
                  <a:gd name="T18" fmla="*/ 780 w 1098"/>
                  <a:gd name="T19" fmla="*/ 436 h 1101"/>
                  <a:gd name="T20" fmla="*/ 704 w 1098"/>
                  <a:gd name="T21" fmla="*/ 507 h 1101"/>
                  <a:gd name="T22" fmla="*/ 439 w 1098"/>
                  <a:gd name="T23" fmla="*/ 773 h 1101"/>
                  <a:gd name="T24" fmla="*/ 231 w 1098"/>
                  <a:gd name="T25" fmla="*/ 997 h 1101"/>
                  <a:gd name="T26" fmla="*/ 97 w 1098"/>
                  <a:gd name="T27" fmla="*/ 914 h 1101"/>
                  <a:gd name="T28" fmla="*/ 296 w 1098"/>
                  <a:gd name="T29" fmla="*/ 668 h 1101"/>
                  <a:gd name="T30" fmla="*/ 374 w 1098"/>
                  <a:gd name="T31" fmla="*/ 606 h 1101"/>
                  <a:gd name="T32" fmla="*/ 388 w 1098"/>
                  <a:gd name="T33" fmla="*/ 586 h 1101"/>
                  <a:gd name="T34" fmla="*/ 142 w 1098"/>
                  <a:gd name="T35" fmla="*/ 693 h 1101"/>
                  <a:gd name="T36" fmla="*/ 27 w 1098"/>
                  <a:gd name="T37" fmla="*/ 979 h 1101"/>
                  <a:gd name="T38" fmla="*/ 289 w 1098"/>
                  <a:gd name="T39" fmla="*/ 1068 h 1101"/>
                  <a:gd name="T40" fmla="*/ 487 w 1098"/>
                  <a:gd name="T41" fmla="*/ 871 h 1101"/>
                  <a:gd name="T42" fmla="*/ 509 w 1098"/>
                  <a:gd name="T43" fmla="*/ 704 h 1101"/>
                  <a:gd name="T44" fmla="*/ 472 w 1098"/>
                  <a:gd name="T45" fmla="*/ 548 h 1101"/>
                  <a:gd name="T46" fmla="*/ 318 w 1098"/>
                  <a:gd name="T47" fmla="*/ 686 h 1101"/>
                  <a:gd name="T48" fmla="*/ 349 w 1098"/>
                  <a:gd name="T49" fmla="*/ 803 h 1101"/>
                  <a:gd name="T50" fmla="*/ 547 w 1098"/>
                  <a:gd name="T51" fmla="*/ 631 h 1101"/>
                  <a:gd name="T52" fmla="*/ 534 w 1098"/>
                  <a:gd name="T53" fmla="*/ 599 h 1101"/>
                  <a:gd name="T54" fmla="*/ 493 w 1098"/>
                  <a:gd name="T55" fmla="*/ 577 h 1101"/>
                  <a:gd name="T56" fmla="*/ 648 w 1098"/>
                  <a:gd name="T57" fmla="*/ 540 h 1101"/>
                  <a:gd name="T58" fmla="*/ 804 w 1098"/>
                  <a:gd name="T59" fmla="*/ 374 h 1101"/>
                  <a:gd name="T60" fmla="*/ 701 w 1098"/>
                  <a:gd name="T61" fmla="*/ 303 h 1101"/>
                  <a:gd name="T62" fmla="*/ 558 w 1098"/>
                  <a:gd name="T63" fmla="*/ 447 h 1101"/>
                  <a:gd name="T64" fmla="*/ 598 w 1098"/>
                  <a:gd name="T65" fmla="*/ 454 h 1101"/>
                  <a:gd name="T66" fmla="*/ 625 w 1098"/>
                  <a:gd name="T67" fmla="*/ 495 h 1101"/>
                  <a:gd name="T68" fmla="*/ 633 w 1098"/>
                  <a:gd name="T69" fmla="*/ 516 h 1101"/>
                  <a:gd name="T70" fmla="*/ 645 w 1098"/>
                  <a:gd name="T71" fmla="*/ 543 h 1101"/>
                  <a:gd name="T72" fmla="*/ 652 w 1098"/>
                  <a:gd name="T73" fmla="*/ 661 h 1101"/>
                  <a:gd name="T74" fmla="*/ 764 w 1098"/>
                  <a:gd name="T75" fmla="*/ 789 h 1101"/>
                  <a:gd name="T76" fmla="*/ 789 w 1098"/>
                  <a:gd name="T77" fmla="*/ 765 h 1101"/>
                  <a:gd name="T78" fmla="*/ 216 w 1098"/>
                  <a:gd name="T79" fmla="*/ 432 h 1101"/>
                  <a:gd name="T80" fmla="*/ 322 w 1098"/>
                  <a:gd name="T81" fmla="*/ 474 h 1101"/>
                  <a:gd name="T82" fmla="*/ 389 w 1098"/>
                  <a:gd name="T83" fmla="*/ 456 h 1101"/>
                  <a:gd name="T84" fmla="*/ 216 w 1098"/>
                  <a:gd name="T85" fmla="*/ 432 h 1101"/>
                  <a:gd name="T86" fmla="*/ 672 w 1098"/>
                  <a:gd name="T87" fmla="*/ 828 h 1101"/>
                  <a:gd name="T88" fmla="*/ 620 w 1098"/>
                  <a:gd name="T89" fmla="*/ 695 h 1101"/>
                  <a:gd name="T90" fmla="*/ 630 w 1098"/>
                  <a:gd name="T91" fmla="*/ 802 h 1101"/>
                  <a:gd name="T92" fmla="*/ 668 w 1098"/>
                  <a:gd name="T93" fmla="*/ 879 h 1101"/>
                  <a:gd name="T94" fmla="*/ 870 w 1098"/>
                  <a:gd name="T95" fmla="*/ 679 h 1101"/>
                  <a:gd name="T96" fmla="*/ 830 w 1098"/>
                  <a:gd name="T97" fmla="*/ 637 h 1101"/>
                  <a:gd name="T98" fmla="*/ 695 w 1098"/>
                  <a:gd name="T99" fmla="*/ 620 h 1101"/>
                  <a:gd name="T100" fmla="*/ 845 w 1098"/>
                  <a:gd name="T101" fmla="*/ 677 h 1101"/>
                  <a:gd name="T102" fmla="*/ 416 w 1098"/>
                  <a:gd name="T103" fmla="*/ 242 h 1101"/>
                  <a:gd name="T104" fmla="*/ 455 w 1098"/>
                  <a:gd name="T105" fmla="*/ 387 h 1101"/>
                  <a:gd name="T106" fmla="*/ 476 w 1098"/>
                  <a:gd name="T107" fmla="*/ 333 h 1101"/>
                  <a:gd name="T108" fmla="*/ 428 w 1098"/>
                  <a:gd name="T109" fmla="*/ 217 h 1101"/>
                  <a:gd name="T110" fmla="*/ 318 w 1098"/>
                  <a:gd name="T111" fmla="*/ 301 h 1101"/>
                  <a:gd name="T112" fmla="*/ 410 w 1098"/>
                  <a:gd name="T113" fmla="*/ 435 h 1101"/>
                  <a:gd name="T114" fmla="*/ 439 w 1098"/>
                  <a:gd name="T115" fmla="*/ 41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98" h="1101">
                    <a:moveTo>
                      <a:pt x="704" y="507"/>
                    </a:moveTo>
                    <a:cubicBezTo>
                      <a:pt x="706" y="509"/>
                      <a:pt x="706" y="510"/>
                      <a:pt x="707" y="510"/>
                    </a:cubicBezTo>
                    <a:cubicBezTo>
                      <a:pt x="737" y="523"/>
                      <a:pt x="769" y="530"/>
                      <a:pt x="802" y="525"/>
                    </a:cubicBezTo>
                    <a:cubicBezTo>
                      <a:pt x="824" y="522"/>
                      <a:pt x="843" y="514"/>
                      <a:pt x="858" y="499"/>
                    </a:cubicBezTo>
                    <a:cubicBezTo>
                      <a:pt x="875" y="483"/>
                      <a:pt x="892" y="466"/>
                      <a:pt x="908" y="449"/>
                    </a:cubicBezTo>
                    <a:cubicBezTo>
                      <a:pt x="960" y="397"/>
                      <a:pt x="1011" y="346"/>
                      <a:pt x="1063" y="294"/>
                    </a:cubicBezTo>
                    <a:cubicBezTo>
                      <a:pt x="1075" y="283"/>
                      <a:pt x="1084" y="269"/>
                      <a:pt x="1089" y="254"/>
                    </a:cubicBezTo>
                    <a:cubicBezTo>
                      <a:pt x="1098" y="228"/>
                      <a:pt x="1098" y="202"/>
                      <a:pt x="1092" y="175"/>
                    </a:cubicBezTo>
                    <a:cubicBezTo>
                      <a:pt x="1087" y="152"/>
                      <a:pt x="1077" y="131"/>
                      <a:pt x="1065" y="111"/>
                    </a:cubicBezTo>
                    <a:cubicBezTo>
                      <a:pt x="1046" y="81"/>
                      <a:pt x="1022" y="57"/>
                      <a:pt x="993" y="37"/>
                    </a:cubicBezTo>
                    <a:cubicBezTo>
                      <a:pt x="977" y="25"/>
                      <a:pt x="959" y="16"/>
                      <a:pt x="940" y="10"/>
                    </a:cubicBezTo>
                    <a:cubicBezTo>
                      <a:pt x="921" y="3"/>
                      <a:pt x="903" y="0"/>
                      <a:pt x="883" y="0"/>
                    </a:cubicBezTo>
                    <a:cubicBezTo>
                      <a:pt x="852" y="0"/>
                      <a:pt x="826" y="9"/>
                      <a:pt x="804" y="31"/>
                    </a:cubicBezTo>
                    <a:cubicBezTo>
                      <a:pt x="770" y="64"/>
                      <a:pt x="736" y="98"/>
                      <a:pt x="702" y="132"/>
                    </a:cubicBezTo>
                    <a:cubicBezTo>
                      <a:pt x="670" y="165"/>
                      <a:pt x="638" y="197"/>
                      <a:pt x="606" y="229"/>
                    </a:cubicBezTo>
                    <a:cubicBezTo>
                      <a:pt x="582" y="252"/>
                      <a:pt x="570" y="279"/>
                      <a:pt x="569" y="311"/>
                    </a:cubicBezTo>
                    <a:cubicBezTo>
                      <a:pt x="569" y="330"/>
                      <a:pt x="572" y="348"/>
                      <a:pt x="577" y="366"/>
                    </a:cubicBezTo>
                    <a:cubicBezTo>
                      <a:pt x="580" y="375"/>
                      <a:pt x="584" y="383"/>
                      <a:pt x="587" y="393"/>
                    </a:cubicBezTo>
                    <a:cubicBezTo>
                      <a:pt x="589" y="392"/>
                      <a:pt x="589" y="391"/>
                      <a:pt x="590" y="391"/>
                    </a:cubicBezTo>
                    <a:cubicBezTo>
                      <a:pt x="612" y="368"/>
                      <a:pt x="635" y="345"/>
                      <a:pt x="658" y="322"/>
                    </a:cubicBezTo>
                    <a:cubicBezTo>
                      <a:pt x="659" y="321"/>
                      <a:pt x="660" y="318"/>
                      <a:pt x="660" y="316"/>
                    </a:cubicBezTo>
                    <a:cubicBezTo>
                      <a:pt x="660" y="309"/>
                      <a:pt x="661" y="303"/>
                      <a:pt x="666" y="297"/>
                    </a:cubicBezTo>
                    <a:cubicBezTo>
                      <a:pt x="732" y="232"/>
                      <a:pt x="798" y="166"/>
                      <a:pt x="863" y="100"/>
                    </a:cubicBezTo>
                    <a:cubicBezTo>
                      <a:pt x="870" y="93"/>
                      <a:pt x="878" y="90"/>
                      <a:pt x="887" y="91"/>
                    </a:cubicBezTo>
                    <a:cubicBezTo>
                      <a:pt x="903" y="92"/>
                      <a:pt x="918" y="98"/>
                      <a:pt x="932" y="106"/>
                    </a:cubicBezTo>
                    <a:cubicBezTo>
                      <a:pt x="960" y="122"/>
                      <a:pt x="982" y="145"/>
                      <a:pt x="996" y="175"/>
                    </a:cubicBezTo>
                    <a:cubicBezTo>
                      <a:pt x="1002" y="188"/>
                      <a:pt x="1005" y="202"/>
                      <a:pt x="1005" y="216"/>
                    </a:cubicBezTo>
                    <a:cubicBezTo>
                      <a:pt x="1004" y="221"/>
                      <a:pt x="1002" y="225"/>
                      <a:pt x="998" y="229"/>
                    </a:cubicBezTo>
                    <a:cubicBezTo>
                      <a:pt x="933" y="295"/>
                      <a:pt x="867" y="361"/>
                      <a:pt x="802" y="427"/>
                    </a:cubicBezTo>
                    <a:cubicBezTo>
                      <a:pt x="796" y="433"/>
                      <a:pt x="789" y="436"/>
                      <a:pt x="780" y="436"/>
                    </a:cubicBezTo>
                    <a:cubicBezTo>
                      <a:pt x="778" y="436"/>
                      <a:pt x="776" y="437"/>
                      <a:pt x="775" y="438"/>
                    </a:cubicBezTo>
                    <a:cubicBezTo>
                      <a:pt x="760" y="452"/>
                      <a:pt x="747" y="466"/>
                      <a:pt x="732" y="480"/>
                    </a:cubicBezTo>
                    <a:cubicBezTo>
                      <a:pt x="723" y="489"/>
                      <a:pt x="714" y="498"/>
                      <a:pt x="704" y="507"/>
                    </a:cubicBezTo>
                    <a:close/>
                    <a:moveTo>
                      <a:pt x="509" y="704"/>
                    </a:moveTo>
                    <a:cubicBezTo>
                      <a:pt x="507" y="706"/>
                      <a:pt x="506" y="706"/>
                      <a:pt x="505" y="707"/>
                    </a:cubicBezTo>
                    <a:cubicBezTo>
                      <a:pt x="483" y="729"/>
                      <a:pt x="461" y="751"/>
                      <a:pt x="439" y="773"/>
                    </a:cubicBezTo>
                    <a:cubicBezTo>
                      <a:pt x="436" y="776"/>
                      <a:pt x="435" y="778"/>
                      <a:pt x="435" y="782"/>
                    </a:cubicBezTo>
                    <a:cubicBezTo>
                      <a:pt x="436" y="789"/>
                      <a:pt x="434" y="795"/>
                      <a:pt x="428" y="801"/>
                    </a:cubicBezTo>
                    <a:cubicBezTo>
                      <a:pt x="362" y="866"/>
                      <a:pt x="297" y="932"/>
                      <a:pt x="231" y="997"/>
                    </a:cubicBezTo>
                    <a:cubicBezTo>
                      <a:pt x="224" y="1004"/>
                      <a:pt x="217" y="1006"/>
                      <a:pt x="208" y="1005"/>
                    </a:cubicBezTo>
                    <a:cubicBezTo>
                      <a:pt x="194" y="1004"/>
                      <a:pt x="181" y="1000"/>
                      <a:pt x="169" y="993"/>
                    </a:cubicBezTo>
                    <a:cubicBezTo>
                      <a:pt x="136" y="975"/>
                      <a:pt x="111" y="949"/>
                      <a:pt x="97" y="914"/>
                    </a:cubicBezTo>
                    <a:cubicBezTo>
                      <a:pt x="93" y="903"/>
                      <a:pt x="90" y="891"/>
                      <a:pt x="91" y="880"/>
                    </a:cubicBezTo>
                    <a:cubicBezTo>
                      <a:pt x="92" y="875"/>
                      <a:pt x="94" y="871"/>
                      <a:pt x="97" y="868"/>
                    </a:cubicBezTo>
                    <a:cubicBezTo>
                      <a:pt x="163" y="801"/>
                      <a:pt x="230" y="735"/>
                      <a:pt x="296" y="668"/>
                    </a:cubicBezTo>
                    <a:cubicBezTo>
                      <a:pt x="301" y="663"/>
                      <a:pt x="307" y="660"/>
                      <a:pt x="315" y="661"/>
                    </a:cubicBezTo>
                    <a:cubicBezTo>
                      <a:pt x="318" y="661"/>
                      <a:pt x="321" y="659"/>
                      <a:pt x="323" y="657"/>
                    </a:cubicBezTo>
                    <a:cubicBezTo>
                      <a:pt x="340" y="640"/>
                      <a:pt x="357" y="623"/>
                      <a:pt x="374" y="606"/>
                    </a:cubicBezTo>
                    <a:cubicBezTo>
                      <a:pt x="380" y="600"/>
                      <a:pt x="386" y="594"/>
                      <a:pt x="391" y="589"/>
                    </a:cubicBezTo>
                    <a:cubicBezTo>
                      <a:pt x="391" y="588"/>
                      <a:pt x="390" y="587"/>
                      <a:pt x="390" y="587"/>
                    </a:cubicBezTo>
                    <a:cubicBezTo>
                      <a:pt x="389" y="587"/>
                      <a:pt x="388" y="586"/>
                      <a:pt x="388" y="586"/>
                    </a:cubicBezTo>
                    <a:cubicBezTo>
                      <a:pt x="359" y="574"/>
                      <a:pt x="329" y="567"/>
                      <a:pt x="298" y="571"/>
                    </a:cubicBezTo>
                    <a:cubicBezTo>
                      <a:pt x="274" y="574"/>
                      <a:pt x="253" y="582"/>
                      <a:pt x="237" y="599"/>
                    </a:cubicBezTo>
                    <a:cubicBezTo>
                      <a:pt x="205" y="630"/>
                      <a:pt x="173" y="661"/>
                      <a:pt x="142" y="693"/>
                    </a:cubicBezTo>
                    <a:cubicBezTo>
                      <a:pt x="107" y="728"/>
                      <a:pt x="72" y="764"/>
                      <a:pt x="36" y="799"/>
                    </a:cubicBezTo>
                    <a:cubicBezTo>
                      <a:pt x="11" y="823"/>
                      <a:pt x="0" y="852"/>
                      <a:pt x="0" y="886"/>
                    </a:cubicBezTo>
                    <a:cubicBezTo>
                      <a:pt x="0" y="920"/>
                      <a:pt x="11" y="951"/>
                      <a:pt x="27" y="979"/>
                    </a:cubicBezTo>
                    <a:cubicBezTo>
                      <a:pt x="49" y="1016"/>
                      <a:pt x="78" y="1046"/>
                      <a:pt x="115" y="1067"/>
                    </a:cubicBezTo>
                    <a:cubicBezTo>
                      <a:pt x="150" y="1088"/>
                      <a:pt x="188" y="1101"/>
                      <a:pt x="231" y="1095"/>
                    </a:cubicBezTo>
                    <a:cubicBezTo>
                      <a:pt x="253" y="1092"/>
                      <a:pt x="273" y="1084"/>
                      <a:pt x="289" y="1068"/>
                    </a:cubicBezTo>
                    <a:cubicBezTo>
                      <a:pt x="300" y="1058"/>
                      <a:pt x="310" y="1047"/>
                      <a:pt x="321" y="1037"/>
                    </a:cubicBezTo>
                    <a:cubicBezTo>
                      <a:pt x="344" y="1013"/>
                      <a:pt x="368" y="990"/>
                      <a:pt x="392" y="966"/>
                    </a:cubicBezTo>
                    <a:cubicBezTo>
                      <a:pt x="423" y="934"/>
                      <a:pt x="454" y="902"/>
                      <a:pt x="487" y="871"/>
                    </a:cubicBezTo>
                    <a:cubicBezTo>
                      <a:pt x="517" y="843"/>
                      <a:pt x="530" y="809"/>
                      <a:pt x="526" y="769"/>
                    </a:cubicBezTo>
                    <a:cubicBezTo>
                      <a:pt x="525" y="756"/>
                      <a:pt x="522" y="743"/>
                      <a:pt x="518" y="730"/>
                    </a:cubicBezTo>
                    <a:cubicBezTo>
                      <a:pt x="516" y="722"/>
                      <a:pt x="512" y="713"/>
                      <a:pt x="509" y="704"/>
                    </a:cubicBezTo>
                    <a:close/>
                    <a:moveTo>
                      <a:pt x="503" y="549"/>
                    </a:moveTo>
                    <a:cubicBezTo>
                      <a:pt x="498" y="550"/>
                      <a:pt x="494" y="551"/>
                      <a:pt x="490" y="552"/>
                    </a:cubicBezTo>
                    <a:cubicBezTo>
                      <a:pt x="483" y="555"/>
                      <a:pt x="477" y="555"/>
                      <a:pt x="472" y="548"/>
                    </a:cubicBezTo>
                    <a:cubicBezTo>
                      <a:pt x="472" y="547"/>
                      <a:pt x="470" y="547"/>
                      <a:pt x="470" y="546"/>
                    </a:cubicBezTo>
                    <a:cubicBezTo>
                      <a:pt x="464" y="543"/>
                      <a:pt x="462" y="543"/>
                      <a:pt x="458" y="547"/>
                    </a:cubicBezTo>
                    <a:cubicBezTo>
                      <a:pt x="411" y="593"/>
                      <a:pt x="365" y="640"/>
                      <a:pt x="318" y="686"/>
                    </a:cubicBezTo>
                    <a:cubicBezTo>
                      <a:pt x="311" y="693"/>
                      <a:pt x="303" y="700"/>
                      <a:pt x="298" y="708"/>
                    </a:cubicBezTo>
                    <a:cubicBezTo>
                      <a:pt x="288" y="723"/>
                      <a:pt x="289" y="739"/>
                      <a:pt x="296" y="755"/>
                    </a:cubicBezTo>
                    <a:cubicBezTo>
                      <a:pt x="306" y="779"/>
                      <a:pt x="324" y="796"/>
                      <a:pt x="349" y="803"/>
                    </a:cubicBezTo>
                    <a:cubicBezTo>
                      <a:pt x="367" y="808"/>
                      <a:pt x="383" y="805"/>
                      <a:pt x="397" y="791"/>
                    </a:cubicBezTo>
                    <a:cubicBezTo>
                      <a:pt x="446" y="741"/>
                      <a:pt x="496" y="692"/>
                      <a:pt x="546" y="642"/>
                    </a:cubicBezTo>
                    <a:cubicBezTo>
                      <a:pt x="549" y="638"/>
                      <a:pt x="550" y="635"/>
                      <a:pt x="547" y="631"/>
                    </a:cubicBezTo>
                    <a:cubicBezTo>
                      <a:pt x="541" y="632"/>
                      <a:pt x="535" y="632"/>
                      <a:pt x="528" y="633"/>
                    </a:cubicBezTo>
                    <a:cubicBezTo>
                      <a:pt x="532" y="624"/>
                      <a:pt x="535" y="617"/>
                      <a:pt x="538" y="609"/>
                    </a:cubicBezTo>
                    <a:cubicBezTo>
                      <a:pt x="540" y="603"/>
                      <a:pt x="541" y="603"/>
                      <a:pt x="534" y="599"/>
                    </a:cubicBezTo>
                    <a:cubicBezTo>
                      <a:pt x="530" y="597"/>
                      <a:pt x="528" y="595"/>
                      <a:pt x="529" y="590"/>
                    </a:cubicBezTo>
                    <a:cubicBezTo>
                      <a:pt x="530" y="586"/>
                      <a:pt x="530" y="581"/>
                      <a:pt x="531" y="577"/>
                    </a:cubicBezTo>
                    <a:cubicBezTo>
                      <a:pt x="518" y="577"/>
                      <a:pt x="506" y="577"/>
                      <a:pt x="493" y="577"/>
                    </a:cubicBezTo>
                    <a:cubicBezTo>
                      <a:pt x="497" y="567"/>
                      <a:pt x="500" y="559"/>
                      <a:pt x="503" y="549"/>
                    </a:cubicBezTo>
                    <a:close/>
                    <a:moveTo>
                      <a:pt x="645" y="543"/>
                    </a:moveTo>
                    <a:cubicBezTo>
                      <a:pt x="647" y="542"/>
                      <a:pt x="648" y="541"/>
                      <a:pt x="648" y="540"/>
                    </a:cubicBezTo>
                    <a:cubicBezTo>
                      <a:pt x="665" y="523"/>
                      <a:pt x="682" y="507"/>
                      <a:pt x="698" y="490"/>
                    </a:cubicBezTo>
                    <a:cubicBezTo>
                      <a:pt x="730" y="458"/>
                      <a:pt x="761" y="427"/>
                      <a:pt x="793" y="395"/>
                    </a:cubicBezTo>
                    <a:cubicBezTo>
                      <a:pt x="799" y="389"/>
                      <a:pt x="803" y="382"/>
                      <a:pt x="804" y="374"/>
                    </a:cubicBezTo>
                    <a:cubicBezTo>
                      <a:pt x="807" y="353"/>
                      <a:pt x="800" y="335"/>
                      <a:pt x="786" y="319"/>
                    </a:cubicBezTo>
                    <a:cubicBezTo>
                      <a:pt x="776" y="307"/>
                      <a:pt x="762" y="298"/>
                      <a:pt x="746" y="293"/>
                    </a:cubicBezTo>
                    <a:cubicBezTo>
                      <a:pt x="730" y="289"/>
                      <a:pt x="714" y="291"/>
                      <a:pt x="701" y="303"/>
                    </a:cubicBezTo>
                    <a:cubicBezTo>
                      <a:pt x="692" y="312"/>
                      <a:pt x="683" y="321"/>
                      <a:pt x="674" y="330"/>
                    </a:cubicBezTo>
                    <a:cubicBezTo>
                      <a:pt x="641" y="364"/>
                      <a:pt x="607" y="398"/>
                      <a:pt x="573" y="433"/>
                    </a:cubicBezTo>
                    <a:cubicBezTo>
                      <a:pt x="568" y="438"/>
                      <a:pt x="563" y="442"/>
                      <a:pt x="558" y="447"/>
                    </a:cubicBezTo>
                    <a:cubicBezTo>
                      <a:pt x="562" y="450"/>
                      <a:pt x="566" y="452"/>
                      <a:pt x="570" y="455"/>
                    </a:cubicBezTo>
                    <a:cubicBezTo>
                      <a:pt x="574" y="459"/>
                      <a:pt x="578" y="459"/>
                      <a:pt x="583" y="458"/>
                    </a:cubicBezTo>
                    <a:cubicBezTo>
                      <a:pt x="588" y="456"/>
                      <a:pt x="593" y="456"/>
                      <a:pt x="598" y="454"/>
                    </a:cubicBezTo>
                    <a:cubicBezTo>
                      <a:pt x="595" y="464"/>
                      <a:pt x="592" y="472"/>
                      <a:pt x="589" y="482"/>
                    </a:cubicBezTo>
                    <a:cubicBezTo>
                      <a:pt x="602" y="482"/>
                      <a:pt x="614" y="482"/>
                      <a:pt x="626" y="482"/>
                    </a:cubicBezTo>
                    <a:cubicBezTo>
                      <a:pt x="626" y="486"/>
                      <a:pt x="626" y="491"/>
                      <a:pt x="625" y="495"/>
                    </a:cubicBezTo>
                    <a:cubicBezTo>
                      <a:pt x="624" y="500"/>
                      <a:pt x="625" y="502"/>
                      <a:pt x="629" y="504"/>
                    </a:cubicBezTo>
                    <a:cubicBezTo>
                      <a:pt x="636" y="508"/>
                      <a:pt x="636" y="508"/>
                      <a:pt x="633" y="515"/>
                    </a:cubicBezTo>
                    <a:cubicBezTo>
                      <a:pt x="633" y="516"/>
                      <a:pt x="633" y="516"/>
                      <a:pt x="633" y="516"/>
                    </a:cubicBezTo>
                    <a:cubicBezTo>
                      <a:pt x="630" y="523"/>
                      <a:pt x="627" y="530"/>
                      <a:pt x="624" y="538"/>
                    </a:cubicBezTo>
                    <a:cubicBezTo>
                      <a:pt x="631" y="537"/>
                      <a:pt x="638" y="537"/>
                      <a:pt x="644" y="536"/>
                    </a:cubicBezTo>
                    <a:cubicBezTo>
                      <a:pt x="644" y="538"/>
                      <a:pt x="645" y="540"/>
                      <a:pt x="645" y="543"/>
                    </a:cubicBezTo>
                    <a:close/>
                    <a:moveTo>
                      <a:pt x="668" y="650"/>
                    </a:moveTo>
                    <a:cubicBezTo>
                      <a:pt x="668" y="650"/>
                      <a:pt x="668" y="651"/>
                      <a:pt x="668" y="651"/>
                    </a:cubicBezTo>
                    <a:cubicBezTo>
                      <a:pt x="660" y="651"/>
                      <a:pt x="655" y="654"/>
                      <a:pt x="652" y="661"/>
                    </a:cubicBezTo>
                    <a:cubicBezTo>
                      <a:pt x="649" y="668"/>
                      <a:pt x="650" y="674"/>
                      <a:pt x="655" y="680"/>
                    </a:cubicBezTo>
                    <a:cubicBezTo>
                      <a:pt x="659" y="684"/>
                      <a:pt x="663" y="688"/>
                      <a:pt x="667" y="692"/>
                    </a:cubicBezTo>
                    <a:cubicBezTo>
                      <a:pt x="700" y="724"/>
                      <a:pt x="732" y="757"/>
                      <a:pt x="764" y="789"/>
                    </a:cubicBezTo>
                    <a:cubicBezTo>
                      <a:pt x="769" y="793"/>
                      <a:pt x="774" y="796"/>
                      <a:pt x="781" y="795"/>
                    </a:cubicBezTo>
                    <a:cubicBezTo>
                      <a:pt x="787" y="793"/>
                      <a:pt x="792" y="789"/>
                      <a:pt x="794" y="783"/>
                    </a:cubicBezTo>
                    <a:cubicBezTo>
                      <a:pt x="796" y="776"/>
                      <a:pt x="794" y="770"/>
                      <a:pt x="789" y="765"/>
                    </a:cubicBezTo>
                    <a:cubicBezTo>
                      <a:pt x="753" y="729"/>
                      <a:pt x="716" y="692"/>
                      <a:pt x="680" y="656"/>
                    </a:cubicBezTo>
                    <a:cubicBezTo>
                      <a:pt x="677" y="653"/>
                      <a:pt x="672" y="652"/>
                      <a:pt x="668" y="650"/>
                    </a:cubicBezTo>
                    <a:close/>
                    <a:moveTo>
                      <a:pt x="216" y="432"/>
                    </a:moveTo>
                    <a:cubicBezTo>
                      <a:pt x="217" y="435"/>
                      <a:pt x="217" y="438"/>
                      <a:pt x="219" y="440"/>
                    </a:cubicBezTo>
                    <a:cubicBezTo>
                      <a:pt x="222" y="447"/>
                      <a:pt x="228" y="449"/>
                      <a:pt x="235" y="450"/>
                    </a:cubicBezTo>
                    <a:cubicBezTo>
                      <a:pt x="264" y="458"/>
                      <a:pt x="293" y="466"/>
                      <a:pt x="322" y="474"/>
                    </a:cubicBezTo>
                    <a:cubicBezTo>
                      <a:pt x="341" y="479"/>
                      <a:pt x="361" y="484"/>
                      <a:pt x="380" y="489"/>
                    </a:cubicBezTo>
                    <a:cubicBezTo>
                      <a:pt x="389" y="492"/>
                      <a:pt x="398" y="486"/>
                      <a:pt x="401" y="476"/>
                    </a:cubicBezTo>
                    <a:cubicBezTo>
                      <a:pt x="403" y="468"/>
                      <a:pt x="397" y="458"/>
                      <a:pt x="389" y="456"/>
                    </a:cubicBezTo>
                    <a:cubicBezTo>
                      <a:pt x="367" y="450"/>
                      <a:pt x="346" y="445"/>
                      <a:pt x="324" y="439"/>
                    </a:cubicBezTo>
                    <a:cubicBezTo>
                      <a:pt x="296" y="431"/>
                      <a:pt x="268" y="424"/>
                      <a:pt x="239" y="416"/>
                    </a:cubicBezTo>
                    <a:cubicBezTo>
                      <a:pt x="228" y="413"/>
                      <a:pt x="217" y="421"/>
                      <a:pt x="216" y="432"/>
                    </a:cubicBezTo>
                    <a:close/>
                    <a:moveTo>
                      <a:pt x="681" y="863"/>
                    </a:moveTo>
                    <a:cubicBezTo>
                      <a:pt x="680" y="860"/>
                      <a:pt x="680" y="858"/>
                      <a:pt x="679" y="855"/>
                    </a:cubicBezTo>
                    <a:cubicBezTo>
                      <a:pt x="677" y="846"/>
                      <a:pt x="674" y="837"/>
                      <a:pt x="672" y="828"/>
                    </a:cubicBezTo>
                    <a:cubicBezTo>
                      <a:pt x="666" y="805"/>
                      <a:pt x="660" y="782"/>
                      <a:pt x="654" y="759"/>
                    </a:cubicBezTo>
                    <a:cubicBezTo>
                      <a:pt x="649" y="743"/>
                      <a:pt x="644" y="726"/>
                      <a:pt x="640" y="710"/>
                    </a:cubicBezTo>
                    <a:cubicBezTo>
                      <a:pt x="638" y="699"/>
                      <a:pt x="627" y="693"/>
                      <a:pt x="620" y="695"/>
                    </a:cubicBezTo>
                    <a:cubicBezTo>
                      <a:pt x="609" y="698"/>
                      <a:pt x="604" y="708"/>
                      <a:pt x="607" y="719"/>
                    </a:cubicBezTo>
                    <a:cubicBezTo>
                      <a:pt x="609" y="723"/>
                      <a:pt x="610" y="727"/>
                      <a:pt x="611" y="732"/>
                    </a:cubicBezTo>
                    <a:cubicBezTo>
                      <a:pt x="617" y="755"/>
                      <a:pt x="624" y="779"/>
                      <a:pt x="630" y="802"/>
                    </a:cubicBezTo>
                    <a:cubicBezTo>
                      <a:pt x="633" y="816"/>
                      <a:pt x="637" y="829"/>
                      <a:pt x="640" y="842"/>
                    </a:cubicBezTo>
                    <a:cubicBezTo>
                      <a:pt x="643" y="851"/>
                      <a:pt x="645" y="860"/>
                      <a:pt x="648" y="869"/>
                    </a:cubicBezTo>
                    <a:cubicBezTo>
                      <a:pt x="651" y="877"/>
                      <a:pt x="660" y="881"/>
                      <a:pt x="668" y="879"/>
                    </a:cubicBezTo>
                    <a:cubicBezTo>
                      <a:pt x="675" y="878"/>
                      <a:pt x="680" y="870"/>
                      <a:pt x="681" y="863"/>
                    </a:cubicBezTo>
                    <a:close/>
                    <a:moveTo>
                      <a:pt x="862" y="681"/>
                    </a:moveTo>
                    <a:cubicBezTo>
                      <a:pt x="864" y="681"/>
                      <a:pt x="867" y="680"/>
                      <a:pt x="870" y="679"/>
                    </a:cubicBezTo>
                    <a:cubicBezTo>
                      <a:pt x="877" y="675"/>
                      <a:pt x="880" y="669"/>
                      <a:pt x="879" y="661"/>
                    </a:cubicBezTo>
                    <a:cubicBezTo>
                      <a:pt x="878" y="654"/>
                      <a:pt x="874" y="650"/>
                      <a:pt x="867" y="648"/>
                    </a:cubicBezTo>
                    <a:cubicBezTo>
                      <a:pt x="855" y="644"/>
                      <a:pt x="842" y="641"/>
                      <a:pt x="830" y="637"/>
                    </a:cubicBezTo>
                    <a:cubicBezTo>
                      <a:pt x="807" y="631"/>
                      <a:pt x="784" y="625"/>
                      <a:pt x="761" y="619"/>
                    </a:cubicBezTo>
                    <a:cubicBezTo>
                      <a:pt x="746" y="615"/>
                      <a:pt x="731" y="611"/>
                      <a:pt x="716" y="607"/>
                    </a:cubicBezTo>
                    <a:cubicBezTo>
                      <a:pt x="707" y="605"/>
                      <a:pt x="697" y="611"/>
                      <a:pt x="695" y="620"/>
                    </a:cubicBezTo>
                    <a:cubicBezTo>
                      <a:pt x="693" y="628"/>
                      <a:pt x="699" y="638"/>
                      <a:pt x="707" y="640"/>
                    </a:cubicBezTo>
                    <a:cubicBezTo>
                      <a:pt x="733" y="647"/>
                      <a:pt x="759" y="654"/>
                      <a:pt x="785" y="661"/>
                    </a:cubicBezTo>
                    <a:cubicBezTo>
                      <a:pt x="805" y="666"/>
                      <a:pt x="825" y="672"/>
                      <a:pt x="845" y="677"/>
                    </a:cubicBezTo>
                    <a:cubicBezTo>
                      <a:pt x="851" y="679"/>
                      <a:pt x="856" y="680"/>
                      <a:pt x="862" y="681"/>
                    </a:cubicBezTo>
                    <a:close/>
                    <a:moveTo>
                      <a:pt x="415" y="234"/>
                    </a:moveTo>
                    <a:cubicBezTo>
                      <a:pt x="415" y="236"/>
                      <a:pt x="416" y="239"/>
                      <a:pt x="416" y="242"/>
                    </a:cubicBezTo>
                    <a:cubicBezTo>
                      <a:pt x="420" y="254"/>
                      <a:pt x="423" y="267"/>
                      <a:pt x="427" y="279"/>
                    </a:cubicBezTo>
                    <a:cubicBezTo>
                      <a:pt x="432" y="299"/>
                      <a:pt x="437" y="318"/>
                      <a:pt x="442" y="338"/>
                    </a:cubicBezTo>
                    <a:cubicBezTo>
                      <a:pt x="446" y="354"/>
                      <a:pt x="451" y="370"/>
                      <a:pt x="455" y="387"/>
                    </a:cubicBezTo>
                    <a:cubicBezTo>
                      <a:pt x="458" y="397"/>
                      <a:pt x="467" y="403"/>
                      <a:pt x="477" y="401"/>
                    </a:cubicBezTo>
                    <a:cubicBezTo>
                      <a:pt x="486" y="398"/>
                      <a:pt x="491" y="388"/>
                      <a:pt x="488" y="378"/>
                    </a:cubicBezTo>
                    <a:cubicBezTo>
                      <a:pt x="484" y="363"/>
                      <a:pt x="480" y="348"/>
                      <a:pt x="476" y="333"/>
                    </a:cubicBezTo>
                    <a:cubicBezTo>
                      <a:pt x="470" y="308"/>
                      <a:pt x="463" y="284"/>
                      <a:pt x="457" y="260"/>
                    </a:cubicBezTo>
                    <a:cubicBezTo>
                      <a:pt x="454" y="249"/>
                      <a:pt x="451" y="238"/>
                      <a:pt x="447" y="227"/>
                    </a:cubicBezTo>
                    <a:cubicBezTo>
                      <a:pt x="445" y="219"/>
                      <a:pt x="436" y="215"/>
                      <a:pt x="428" y="217"/>
                    </a:cubicBezTo>
                    <a:cubicBezTo>
                      <a:pt x="421" y="219"/>
                      <a:pt x="415" y="226"/>
                      <a:pt x="415" y="234"/>
                    </a:cubicBezTo>
                    <a:close/>
                    <a:moveTo>
                      <a:pt x="319" y="300"/>
                    </a:moveTo>
                    <a:cubicBezTo>
                      <a:pt x="318" y="300"/>
                      <a:pt x="318" y="301"/>
                      <a:pt x="318" y="301"/>
                    </a:cubicBezTo>
                    <a:cubicBezTo>
                      <a:pt x="311" y="301"/>
                      <a:pt x="305" y="306"/>
                      <a:pt x="302" y="312"/>
                    </a:cubicBezTo>
                    <a:cubicBezTo>
                      <a:pt x="299" y="320"/>
                      <a:pt x="302" y="326"/>
                      <a:pt x="307" y="332"/>
                    </a:cubicBezTo>
                    <a:cubicBezTo>
                      <a:pt x="341" y="366"/>
                      <a:pt x="376" y="400"/>
                      <a:pt x="410" y="435"/>
                    </a:cubicBezTo>
                    <a:cubicBezTo>
                      <a:pt x="414" y="438"/>
                      <a:pt x="417" y="442"/>
                      <a:pt x="422" y="444"/>
                    </a:cubicBezTo>
                    <a:cubicBezTo>
                      <a:pt x="430" y="448"/>
                      <a:pt x="438" y="444"/>
                      <a:pt x="443" y="437"/>
                    </a:cubicBezTo>
                    <a:cubicBezTo>
                      <a:pt x="446" y="432"/>
                      <a:pt x="446" y="422"/>
                      <a:pt x="439" y="416"/>
                    </a:cubicBezTo>
                    <a:cubicBezTo>
                      <a:pt x="403" y="379"/>
                      <a:pt x="367" y="343"/>
                      <a:pt x="331" y="307"/>
                    </a:cubicBezTo>
                    <a:cubicBezTo>
                      <a:pt x="328" y="304"/>
                      <a:pt x="323" y="302"/>
                      <a:pt x="319" y="30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6" name="Freeform 6">
                <a:extLst/>
              </p:cNvPr>
              <p:cNvSpPr>
                <a:spLocks/>
              </p:cNvSpPr>
              <p:nvPr/>
            </p:nvSpPr>
            <p:spPr bwMode="auto">
              <a:xfrm>
                <a:off x="3765068" y="2246539"/>
                <a:ext cx="1630363" cy="1647825"/>
              </a:xfrm>
              <a:custGeom>
                <a:avLst/>
                <a:gdLst>
                  <a:gd name="T0" fmla="*/ 135 w 529"/>
                  <a:gd name="T1" fmla="*/ 507 h 530"/>
                  <a:gd name="T2" fmla="*/ 163 w 529"/>
                  <a:gd name="T3" fmla="*/ 480 h 530"/>
                  <a:gd name="T4" fmla="*/ 206 w 529"/>
                  <a:gd name="T5" fmla="*/ 438 h 530"/>
                  <a:gd name="T6" fmla="*/ 211 w 529"/>
                  <a:gd name="T7" fmla="*/ 436 h 530"/>
                  <a:gd name="T8" fmla="*/ 233 w 529"/>
                  <a:gd name="T9" fmla="*/ 427 h 530"/>
                  <a:gd name="T10" fmla="*/ 429 w 529"/>
                  <a:gd name="T11" fmla="*/ 229 h 530"/>
                  <a:gd name="T12" fmla="*/ 436 w 529"/>
                  <a:gd name="T13" fmla="*/ 216 h 530"/>
                  <a:gd name="T14" fmla="*/ 427 w 529"/>
                  <a:gd name="T15" fmla="*/ 175 h 530"/>
                  <a:gd name="T16" fmla="*/ 363 w 529"/>
                  <a:gd name="T17" fmla="*/ 106 h 530"/>
                  <a:gd name="T18" fmla="*/ 318 w 529"/>
                  <a:gd name="T19" fmla="*/ 91 h 530"/>
                  <a:gd name="T20" fmla="*/ 294 w 529"/>
                  <a:gd name="T21" fmla="*/ 100 h 530"/>
                  <a:gd name="T22" fmla="*/ 97 w 529"/>
                  <a:gd name="T23" fmla="*/ 297 h 530"/>
                  <a:gd name="T24" fmla="*/ 91 w 529"/>
                  <a:gd name="T25" fmla="*/ 316 h 530"/>
                  <a:gd name="T26" fmla="*/ 89 w 529"/>
                  <a:gd name="T27" fmla="*/ 322 h 530"/>
                  <a:gd name="T28" fmla="*/ 21 w 529"/>
                  <a:gd name="T29" fmla="*/ 391 h 530"/>
                  <a:gd name="T30" fmla="*/ 18 w 529"/>
                  <a:gd name="T31" fmla="*/ 393 h 530"/>
                  <a:gd name="T32" fmla="*/ 8 w 529"/>
                  <a:gd name="T33" fmla="*/ 366 h 530"/>
                  <a:gd name="T34" fmla="*/ 0 w 529"/>
                  <a:gd name="T35" fmla="*/ 311 h 530"/>
                  <a:gd name="T36" fmla="*/ 37 w 529"/>
                  <a:gd name="T37" fmla="*/ 229 h 530"/>
                  <a:gd name="T38" fmla="*/ 133 w 529"/>
                  <a:gd name="T39" fmla="*/ 132 h 530"/>
                  <a:gd name="T40" fmla="*/ 235 w 529"/>
                  <a:gd name="T41" fmla="*/ 31 h 530"/>
                  <a:gd name="T42" fmla="*/ 314 w 529"/>
                  <a:gd name="T43" fmla="*/ 0 h 530"/>
                  <a:gd name="T44" fmla="*/ 371 w 529"/>
                  <a:gd name="T45" fmla="*/ 10 h 530"/>
                  <a:gd name="T46" fmla="*/ 424 w 529"/>
                  <a:gd name="T47" fmla="*/ 37 h 530"/>
                  <a:gd name="T48" fmla="*/ 496 w 529"/>
                  <a:gd name="T49" fmla="*/ 111 h 530"/>
                  <a:gd name="T50" fmla="*/ 523 w 529"/>
                  <a:gd name="T51" fmla="*/ 175 h 530"/>
                  <a:gd name="T52" fmla="*/ 520 w 529"/>
                  <a:gd name="T53" fmla="*/ 254 h 530"/>
                  <a:gd name="T54" fmla="*/ 494 w 529"/>
                  <a:gd name="T55" fmla="*/ 294 h 530"/>
                  <a:gd name="T56" fmla="*/ 339 w 529"/>
                  <a:gd name="T57" fmla="*/ 449 h 530"/>
                  <a:gd name="T58" fmla="*/ 289 w 529"/>
                  <a:gd name="T59" fmla="*/ 499 h 530"/>
                  <a:gd name="T60" fmla="*/ 233 w 529"/>
                  <a:gd name="T61" fmla="*/ 525 h 530"/>
                  <a:gd name="T62" fmla="*/ 138 w 529"/>
                  <a:gd name="T63" fmla="*/ 510 h 530"/>
                  <a:gd name="T64" fmla="*/ 135 w 529"/>
                  <a:gd name="T65" fmla="*/ 507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9" h="530">
                    <a:moveTo>
                      <a:pt x="135" y="507"/>
                    </a:moveTo>
                    <a:cubicBezTo>
                      <a:pt x="145" y="498"/>
                      <a:pt x="154" y="489"/>
                      <a:pt x="163" y="480"/>
                    </a:cubicBezTo>
                    <a:cubicBezTo>
                      <a:pt x="178" y="466"/>
                      <a:pt x="191" y="452"/>
                      <a:pt x="206" y="438"/>
                    </a:cubicBezTo>
                    <a:cubicBezTo>
                      <a:pt x="207" y="437"/>
                      <a:pt x="209" y="436"/>
                      <a:pt x="211" y="436"/>
                    </a:cubicBezTo>
                    <a:cubicBezTo>
                      <a:pt x="220" y="436"/>
                      <a:pt x="227" y="433"/>
                      <a:pt x="233" y="427"/>
                    </a:cubicBezTo>
                    <a:cubicBezTo>
                      <a:pt x="298" y="361"/>
                      <a:pt x="364" y="295"/>
                      <a:pt x="429" y="229"/>
                    </a:cubicBezTo>
                    <a:cubicBezTo>
                      <a:pt x="433" y="225"/>
                      <a:pt x="435" y="221"/>
                      <a:pt x="436" y="216"/>
                    </a:cubicBezTo>
                    <a:cubicBezTo>
                      <a:pt x="436" y="202"/>
                      <a:pt x="433" y="188"/>
                      <a:pt x="427" y="175"/>
                    </a:cubicBezTo>
                    <a:cubicBezTo>
                      <a:pt x="413" y="145"/>
                      <a:pt x="391" y="122"/>
                      <a:pt x="363" y="106"/>
                    </a:cubicBezTo>
                    <a:cubicBezTo>
                      <a:pt x="349" y="98"/>
                      <a:pt x="334" y="92"/>
                      <a:pt x="318" y="91"/>
                    </a:cubicBezTo>
                    <a:cubicBezTo>
                      <a:pt x="309" y="90"/>
                      <a:pt x="301" y="93"/>
                      <a:pt x="294" y="100"/>
                    </a:cubicBezTo>
                    <a:cubicBezTo>
                      <a:pt x="229" y="166"/>
                      <a:pt x="163" y="232"/>
                      <a:pt x="97" y="297"/>
                    </a:cubicBezTo>
                    <a:cubicBezTo>
                      <a:pt x="92" y="303"/>
                      <a:pt x="91" y="309"/>
                      <a:pt x="91" y="316"/>
                    </a:cubicBezTo>
                    <a:cubicBezTo>
                      <a:pt x="91" y="318"/>
                      <a:pt x="90" y="321"/>
                      <a:pt x="89" y="322"/>
                    </a:cubicBezTo>
                    <a:cubicBezTo>
                      <a:pt x="66" y="345"/>
                      <a:pt x="43" y="368"/>
                      <a:pt x="21" y="391"/>
                    </a:cubicBezTo>
                    <a:cubicBezTo>
                      <a:pt x="20" y="391"/>
                      <a:pt x="20" y="392"/>
                      <a:pt x="18" y="393"/>
                    </a:cubicBezTo>
                    <a:cubicBezTo>
                      <a:pt x="15" y="383"/>
                      <a:pt x="11" y="375"/>
                      <a:pt x="8" y="366"/>
                    </a:cubicBezTo>
                    <a:cubicBezTo>
                      <a:pt x="3" y="348"/>
                      <a:pt x="0" y="330"/>
                      <a:pt x="0" y="311"/>
                    </a:cubicBezTo>
                    <a:cubicBezTo>
                      <a:pt x="1" y="279"/>
                      <a:pt x="13" y="252"/>
                      <a:pt x="37" y="229"/>
                    </a:cubicBezTo>
                    <a:cubicBezTo>
                      <a:pt x="69" y="197"/>
                      <a:pt x="101" y="165"/>
                      <a:pt x="133" y="132"/>
                    </a:cubicBezTo>
                    <a:cubicBezTo>
                      <a:pt x="167" y="98"/>
                      <a:pt x="201" y="64"/>
                      <a:pt x="235" y="31"/>
                    </a:cubicBezTo>
                    <a:cubicBezTo>
                      <a:pt x="257" y="9"/>
                      <a:pt x="283" y="0"/>
                      <a:pt x="314" y="0"/>
                    </a:cubicBezTo>
                    <a:cubicBezTo>
                      <a:pt x="334" y="0"/>
                      <a:pt x="352" y="3"/>
                      <a:pt x="371" y="10"/>
                    </a:cubicBezTo>
                    <a:cubicBezTo>
                      <a:pt x="390" y="16"/>
                      <a:pt x="408" y="25"/>
                      <a:pt x="424" y="37"/>
                    </a:cubicBezTo>
                    <a:cubicBezTo>
                      <a:pt x="453" y="57"/>
                      <a:pt x="477" y="81"/>
                      <a:pt x="496" y="111"/>
                    </a:cubicBezTo>
                    <a:cubicBezTo>
                      <a:pt x="508" y="131"/>
                      <a:pt x="518" y="152"/>
                      <a:pt x="523" y="175"/>
                    </a:cubicBezTo>
                    <a:cubicBezTo>
                      <a:pt x="529" y="202"/>
                      <a:pt x="529" y="228"/>
                      <a:pt x="520" y="254"/>
                    </a:cubicBezTo>
                    <a:cubicBezTo>
                      <a:pt x="515" y="269"/>
                      <a:pt x="506" y="283"/>
                      <a:pt x="494" y="294"/>
                    </a:cubicBezTo>
                    <a:cubicBezTo>
                      <a:pt x="442" y="346"/>
                      <a:pt x="391" y="397"/>
                      <a:pt x="339" y="449"/>
                    </a:cubicBezTo>
                    <a:cubicBezTo>
                      <a:pt x="323" y="466"/>
                      <a:pt x="306" y="483"/>
                      <a:pt x="289" y="499"/>
                    </a:cubicBezTo>
                    <a:cubicBezTo>
                      <a:pt x="274" y="514"/>
                      <a:pt x="255" y="522"/>
                      <a:pt x="233" y="525"/>
                    </a:cubicBezTo>
                    <a:cubicBezTo>
                      <a:pt x="200" y="530"/>
                      <a:pt x="168" y="523"/>
                      <a:pt x="138" y="510"/>
                    </a:cubicBezTo>
                    <a:cubicBezTo>
                      <a:pt x="137" y="510"/>
                      <a:pt x="137" y="509"/>
                      <a:pt x="135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7" name="Freeform 7">
                <a:extLst/>
              </p:cNvPr>
              <p:cNvSpPr>
                <a:spLocks/>
              </p:cNvSpPr>
              <p:nvPr/>
            </p:nvSpPr>
            <p:spPr bwMode="auto">
              <a:xfrm>
                <a:off x="2010880" y="4008664"/>
                <a:ext cx="1633538" cy="1660525"/>
              </a:xfrm>
              <a:custGeom>
                <a:avLst/>
                <a:gdLst>
                  <a:gd name="T0" fmla="*/ 509 w 530"/>
                  <a:gd name="T1" fmla="*/ 137 h 534"/>
                  <a:gd name="T2" fmla="*/ 518 w 530"/>
                  <a:gd name="T3" fmla="*/ 163 h 534"/>
                  <a:gd name="T4" fmla="*/ 526 w 530"/>
                  <a:gd name="T5" fmla="*/ 202 h 534"/>
                  <a:gd name="T6" fmla="*/ 487 w 530"/>
                  <a:gd name="T7" fmla="*/ 304 h 534"/>
                  <a:gd name="T8" fmla="*/ 392 w 530"/>
                  <a:gd name="T9" fmla="*/ 399 h 534"/>
                  <a:gd name="T10" fmla="*/ 321 w 530"/>
                  <a:gd name="T11" fmla="*/ 470 h 534"/>
                  <a:gd name="T12" fmla="*/ 289 w 530"/>
                  <a:gd name="T13" fmla="*/ 501 h 534"/>
                  <a:gd name="T14" fmla="*/ 231 w 530"/>
                  <a:gd name="T15" fmla="*/ 528 h 534"/>
                  <a:gd name="T16" fmla="*/ 115 w 530"/>
                  <a:gd name="T17" fmla="*/ 500 h 534"/>
                  <a:gd name="T18" fmla="*/ 27 w 530"/>
                  <a:gd name="T19" fmla="*/ 412 h 534"/>
                  <a:gd name="T20" fmla="*/ 0 w 530"/>
                  <a:gd name="T21" fmla="*/ 319 h 534"/>
                  <a:gd name="T22" fmla="*/ 36 w 530"/>
                  <a:gd name="T23" fmla="*/ 232 h 534"/>
                  <a:gd name="T24" fmla="*/ 142 w 530"/>
                  <a:gd name="T25" fmla="*/ 126 h 534"/>
                  <a:gd name="T26" fmla="*/ 237 w 530"/>
                  <a:gd name="T27" fmla="*/ 32 h 534"/>
                  <a:gd name="T28" fmla="*/ 298 w 530"/>
                  <a:gd name="T29" fmla="*/ 4 h 534"/>
                  <a:gd name="T30" fmla="*/ 388 w 530"/>
                  <a:gd name="T31" fmla="*/ 19 h 534"/>
                  <a:gd name="T32" fmla="*/ 390 w 530"/>
                  <a:gd name="T33" fmla="*/ 20 h 534"/>
                  <a:gd name="T34" fmla="*/ 391 w 530"/>
                  <a:gd name="T35" fmla="*/ 22 h 534"/>
                  <a:gd name="T36" fmla="*/ 374 w 530"/>
                  <a:gd name="T37" fmla="*/ 39 h 534"/>
                  <a:gd name="T38" fmla="*/ 323 w 530"/>
                  <a:gd name="T39" fmla="*/ 90 h 534"/>
                  <a:gd name="T40" fmla="*/ 315 w 530"/>
                  <a:gd name="T41" fmla="*/ 94 h 534"/>
                  <a:gd name="T42" fmla="*/ 296 w 530"/>
                  <a:gd name="T43" fmla="*/ 101 h 534"/>
                  <a:gd name="T44" fmla="*/ 97 w 530"/>
                  <a:gd name="T45" fmla="*/ 301 h 534"/>
                  <a:gd name="T46" fmla="*/ 91 w 530"/>
                  <a:gd name="T47" fmla="*/ 313 h 534"/>
                  <a:gd name="T48" fmla="*/ 97 w 530"/>
                  <a:gd name="T49" fmla="*/ 347 h 534"/>
                  <a:gd name="T50" fmla="*/ 169 w 530"/>
                  <a:gd name="T51" fmla="*/ 426 h 534"/>
                  <a:gd name="T52" fmla="*/ 208 w 530"/>
                  <a:gd name="T53" fmla="*/ 438 h 534"/>
                  <a:gd name="T54" fmla="*/ 231 w 530"/>
                  <a:gd name="T55" fmla="*/ 430 h 534"/>
                  <a:gd name="T56" fmla="*/ 428 w 530"/>
                  <a:gd name="T57" fmla="*/ 234 h 534"/>
                  <a:gd name="T58" fmla="*/ 435 w 530"/>
                  <a:gd name="T59" fmla="*/ 215 h 534"/>
                  <a:gd name="T60" fmla="*/ 439 w 530"/>
                  <a:gd name="T61" fmla="*/ 206 h 534"/>
                  <a:gd name="T62" fmla="*/ 505 w 530"/>
                  <a:gd name="T63" fmla="*/ 140 h 534"/>
                  <a:gd name="T64" fmla="*/ 509 w 530"/>
                  <a:gd name="T65" fmla="*/ 137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30" h="534">
                    <a:moveTo>
                      <a:pt x="509" y="137"/>
                    </a:moveTo>
                    <a:cubicBezTo>
                      <a:pt x="512" y="146"/>
                      <a:pt x="516" y="155"/>
                      <a:pt x="518" y="163"/>
                    </a:cubicBezTo>
                    <a:cubicBezTo>
                      <a:pt x="522" y="176"/>
                      <a:pt x="525" y="189"/>
                      <a:pt x="526" y="202"/>
                    </a:cubicBezTo>
                    <a:cubicBezTo>
                      <a:pt x="530" y="242"/>
                      <a:pt x="517" y="276"/>
                      <a:pt x="487" y="304"/>
                    </a:cubicBezTo>
                    <a:cubicBezTo>
                      <a:pt x="454" y="335"/>
                      <a:pt x="423" y="367"/>
                      <a:pt x="392" y="399"/>
                    </a:cubicBezTo>
                    <a:cubicBezTo>
                      <a:pt x="368" y="423"/>
                      <a:pt x="344" y="446"/>
                      <a:pt x="321" y="470"/>
                    </a:cubicBezTo>
                    <a:cubicBezTo>
                      <a:pt x="310" y="480"/>
                      <a:pt x="300" y="491"/>
                      <a:pt x="289" y="501"/>
                    </a:cubicBezTo>
                    <a:cubicBezTo>
                      <a:pt x="273" y="517"/>
                      <a:pt x="253" y="525"/>
                      <a:pt x="231" y="528"/>
                    </a:cubicBezTo>
                    <a:cubicBezTo>
                      <a:pt x="188" y="534"/>
                      <a:pt x="150" y="521"/>
                      <a:pt x="115" y="500"/>
                    </a:cubicBezTo>
                    <a:cubicBezTo>
                      <a:pt x="78" y="479"/>
                      <a:pt x="49" y="449"/>
                      <a:pt x="27" y="412"/>
                    </a:cubicBezTo>
                    <a:cubicBezTo>
                      <a:pt x="11" y="384"/>
                      <a:pt x="0" y="353"/>
                      <a:pt x="0" y="319"/>
                    </a:cubicBezTo>
                    <a:cubicBezTo>
                      <a:pt x="0" y="285"/>
                      <a:pt x="11" y="256"/>
                      <a:pt x="36" y="232"/>
                    </a:cubicBezTo>
                    <a:cubicBezTo>
                      <a:pt x="72" y="197"/>
                      <a:pt x="107" y="161"/>
                      <a:pt x="142" y="126"/>
                    </a:cubicBezTo>
                    <a:cubicBezTo>
                      <a:pt x="173" y="94"/>
                      <a:pt x="205" y="63"/>
                      <a:pt x="237" y="32"/>
                    </a:cubicBezTo>
                    <a:cubicBezTo>
                      <a:pt x="253" y="15"/>
                      <a:pt x="274" y="7"/>
                      <a:pt x="298" y="4"/>
                    </a:cubicBezTo>
                    <a:cubicBezTo>
                      <a:pt x="329" y="0"/>
                      <a:pt x="359" y="7"/>
                      <a:pt x="388" y="19"/>
                    </a:cubicBezTo>
                    <a:cubicBezTo>
                      <a:pt x="388" y="19"/>
                      <a:pt x="389" y="20"/>
                      <a:pt x="390" y="20"/>
                    </a:cubicBezTo>
                    <a:cubicBezTo>
                      <a:pt x="390" y="20"/>
                      <a:pt x="391" y="21"/>
                      <a:pt x="391" y="22"/>
                    </a:cubicBezTo>
                    <a:cubicBezTo>
                      <a:pt x="386" y="27"/>
                      <a:pt x="380" y="33"/>
                      <a:pt x="374" y="39"/>
                    </a:cubicBezTo>
                    <a:cubicBezTo>
                      <a:pt x="357" y="56"/>
                      <a:pt x="340" y="73"/>
                      <a:pt x="323" y="90"/>
                    </a:cubicBezTo>
                    <a:cubicBezTo>
                      <a:pt x="321" y="92"/>
                      <a:pt x="318" y="94"/>
                      <a:pt x="315" y="94"/>
                    </a:cubicBezTo>
                    <a:cubicBezTo>
                      <a:pt x="307" y="93"/>
                      <a:pt x="301" y="96"/>
                      <a:pt x="296" y="101"/>
                    </a:cubicBezTo>
                    <a:cubicBezTo>
                      <a:pt x="230" y="168"/>
                      <a:pt x="163" y="234"/>
                      <a:pt x="97" y="301"/>
                    </a:cubicBezTo>
                    <a:cubicBezTo>
                      <a:pt x="94" y="304"/>
                      <a:pt x="92" y="308"/>
                      <a:pt x="91" y="313"/>
                    </a:cubicBezTo>
                    <a:cubicBezTo>
                      <a:pt x="90" y="324"/>
                      <a:pt x="93" y="336"/>
                      <a:pt x="97" y="347"/>
                    </a:cubicBezTo>
                    <a:cubicBezTo>
                      <a:pt x="111" y="382"/>
                      <a:pt x="136" y="408"/>
                      <a:pt x="169" y="426"/>
                    </a:cubicBezTo>
                    <a:cubicBezTo>
                      <a:pt x="181" y="433"/>
                      <a:pt x="194" y="437"/>
                      <a:pt x="208" y="438"/>
                    </a:cubicBezTo>
                    <a:cubicBezTo>
                      <a:pt x="217" y="439"/>
                      <a:pt x="224" y="437"/>
                      <a:pt x="231" y="430"/>
                    </a:cubicBezTo>
                    <a:cubicBezTo>
                      <a:pt x="297" y="365"/>
                      <a:pt x="362" y="299"/>
                      <a:pt x="428" y="234"/>
                    </a:cubicBezTo>
                    <a:cubicBezTo>
                      <a:pt x="434" y="228"/>
                      <a:pt x="436" y="222"/>
                      <a:pt x="435" y="215"/>
                    </a:cubicBezTo>
                    <a:cubicBezTo>
                      <a:pt x="435" y="211"/>
                      <a:pt x="436" y="209"/>
                      <a:pt x="439" y="206"/>
                    </a:cubicBezTo>
                    <a:cubicBezTo>
                      <a:pt x="461" y="184"/>
                      <a:pt x="483" y="162"/>
                      <a:pt x="505" y="140"/>
                    </a:cubicBezTo>
                    <a:cubicBezTo>
                      <a:pt x="506" y="139"/>
                      <a:pt x="507" y="139"/>
                      <a:pt x="509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8" name="Freeform 8">
                <a:extLst/>
              </p:cNvPr>
              <p:cNvSpPr>
                <a:spLocks/>
              </p:cNvSpPr>
              <p:nvPr/>
            </p:nvSpPr>
            <p:spPr bwMode="auto">
              <a:xfrm>
                <a:off x="2898293" y="3934052"/>
                <a:ext cx="808038" cy="823913"/>
              </a:xfrm>
              <a:custGeom>
                <a:avLst/>
                <a:gdLst>
                  <a:gd name="T0" fmla="*/ 215 w 262"/>
                  <a:gd name="T1" fmla="*/ 6 h 265"/>
                  <a:gd name="T2" fmla="*/ 205 w 262"/>
                  <a:gd name="T3" fmla="*/ 34 h 265"/>
                  <a:gd name="T4" fmla="*/ 243 w 262"/>
                  <a:gd name="T5" fmla="*/ 34 h 265"/>
                  <a:gd name="T6" fmla="*/ 241 w 262"/>
                  <a:gd name="T7" fmla="*/ 47 h 265"/>
                  <a:gd name="T8" fmla="*/ 246 w 262"/>
                  <a:gd name="T9" fmla="*/ 56 h 265"/>
                  <a:gd name="T10" fmla="*/ 250 w 262"/>
                  <a:gd name="T11" fmla="*/ 66 h 265"/>
                  <a:gd name="T12" fmla="*/ 240 w 262"/>
                  <a:gd name="T13" fmla="*/ 90 h 265"/>
                  <a:gd name="T14" fmla="*/ 259 w 262"/>
                  <a:gd name="T15" fmla="*/ 88 h 265"/>
                  <a:gd name="T16" fmla="*/ 258 w 262"/>
                  <a:gd name="T17" fmla="*/ 99 h 265"/>
                  <a:gd name="T18" fmla="*/ 109 w 262"/>
                  <a:gd name="T19" fmla="*/ 248 h 265"/>
                  <a:gd name="T20" fmla="*/ 61 w 262"/>
                  <a:gd name="T21" fmla="*/ 260 h 265"/>
                  <a:gd name="T22" fmla="*/ 8 w 262"/>
                  <a:gd name="T23" fmla="*/ 212 h 265"/>
                  <a:gd name="T24" fmla="*/ 10 w 262"/>
                  <a:gd name="T25" fmla="*/ 165 h 265"/>
                  <a:gd name="T26" fmla="*/ 30 w 262"/>
                  <a:gd name="T27" fmla="*/ 143 h 265"/>
                  <a:gd name="T28" fmla="*/ 170 w 262"/>
                  <a:gd name="T29" fmla="*/ 4 h 265"/>
                  <a:gd name="T30" fmla="*/ 182 w 262"/>
                  <a:gd name="T31" fmla="*/ 3 h 265"/>
                  <a:gd name="T32" fmla="*/ 184 w 262"/>
                  <a:gd name="T33" fmla="*/ 5 h 265"/>
                  <a:gd name="T34" fmla="*/ 202 w 262"/>
                  <a:gd name="T35" fmla="*/ 9 h 265"/>
                  <a:gd name="T36" fmla="*/ 215 w 262"/>
                  <a:gd name="T37" fmla="*/ 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2" h="265">
                    <a:moveTo>
                      <a:pt x="215" y="6"/>
                    </a:moveTo>
                    <a:cubicBezTo>
                      <a:pt x="212" y="16"/>
                      <a:pt x="209" y="24"/>
                      <a:pt x="205" y="34"/>
                    </a:cubicBezTo>
                    <a:cubicBezTo>
                      <a:pt x="218" y="34"/>
                      <a:pt x="230" y="34"/>
                      <a:pt x="243" y="34"/>
                    </a:cubicBezTo>
                    <a:cubicBezTo>
                      <a:pt x="242" y="38"/>
                      <a:pt x="242" y="43"/>
                      <a:pt x="241" y="47"/>
                    </a:cubicBezTo>
                    <a:cubicBezTo>
                      <a:pt x="240" y="52"/>
                      <a:pt x="242" y="54"/>
                      <a:pt x="246" y="56"/>
                    </a:cubicBezTo>
                    <a:cubicBezTo>
                      <a:pt x="253" y="60"/>
                      <a:pt x="252" y="60"/>
                      <a:pt x="250" y="66"/>
                    </a:cubicBezTo>
                    <a:cubicBezTo>
                      <a:pt x="247" y="74"/>
                      <a:pt x="244" y="81"/>
                      <a:pt x="240" y="90"/>
                    </a:cubicBezTo>
                    <a:cubicBezTo>
                      <a:pt x="247" y="89"/>
                      <a:pt x="253" y="89"/>
                      <a:pt x="259" y="88"/>
                    </a:cubicBezTo>
                    <a:cubicBezTo>
                      <a:pt x="262" y="92"/>
                      <a:pt x="261" y="95"/>
                      <a:pt x="258" y="99"/>
                    </a:cubicBezTo>
                    <a:cubicBezTo>
                      <a:pt x="208" y="149"/>
                      <a:pt x="158" y="198"/>
                      <a:pt x="109" y="248"/>
                    </a:cubicBezTo>
                    <a:cubicBezTo>
                      <a:pt x="95" y="262"/>
                      <a:pt x="79" y="265"/>
                      <a:pt x="61" y="260"/>
                    </a:cubicBezTo>
                    <a:cubicBezTo>
                      <a:pt x="36" y="253"/>
                      <a:pt x="18" y="236"/>
                      <a:pt x="8" y="212"/>
                    </a:cubicBezTo>
                    <a:cubicBezTo>
                      <a:pt x="1" y="196"/>
                      <a:pt x="0" y="180"/>
                      <a:pt x="10" y="165"/>
                    </a:cubicBezTo>
                    <a:cubicBezTo>
                      <a:pt x="15" y="157"/>
                      <a:pt x="23" y="150"/>
                      <a:pt x="30" y="143"/>
                    </a:cubicBezTo>
                    <a:cubicBezTo>
                      <a:pt x="77" y="97"/>
                      <a:pt x="123" y="50"/>
                      <a:pt x="170" y="4"/>
                    </a:cubicBezTo>
                    <a:cubicBezTo>
                      <a:pt x="174" y="0"/>
                      <a:pt x="176" y="0"/>
                      <a:pt x="182" y="3"/>
                    </a:cubicBezTo>
                    <a:cubicBezTo>
                      <a:pt x="182" y="4"/>
                      <a:pt x="184" y="4"/>
                      <a:pt x="184" y="5"/>
                    </a:cubicBezTo>
                    <a:cubicBezTo>
                      <a:pt x="189" y="12"/>
                      <a:pt x="195" y="12"/>
                      <a:pt x="202" y="9"/>
                    </a:cubicBezTo>
                    <a:cubicBezTo>
                      <a:pt x="206" y="8"/>
                      <a:pt x="210" y="7"/>
                      <a:pt x="2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19" name="Freeform 9">
                <a:extLst/>
              </p:cNvPr>
              <p:cNvSpPr>
                <a:spLocks/>
              </p:cNvSpPr>
              <p:nvPr/>
            </p:nvSpPr>
            <p:spPr bwMode="auto">
              <a:xfrm>
                <a:off x="3730143" y="3145064"/>
                <a:ext cx="768350" cy="788988"/>
              </a:xfrm>
              <a:custGeom>
                <a:avLst/>
                <a:gdLst>
                  <a:gd name="T0" fmla="*/ 87 w 249"/>
                  <a:gd name="T1" fmla="*/ 254 h 254"/>
                  <a:gd name="T2" fmla="*/ 86 w 249"/>
                  <a:gd name="T3" fmla="*/ 247 h 254"/>
                  <a:gd name="T4" fmla="*/ 66 w 249"/>
                  <a:gd name="T5" fmla="*/ 249 h 254"/>
                  <a:gd name="T6" fmla="*/ 75 w 249"/>
                  <a:gd name="T7" fmla="*/ 227 h 254"/>
                  <a:gd name="T8" fmla="*/ 75 w 249"/>
                  <a:gd name="T9" fmla="*/ 226 h 254"/>
                  <a:gd name="T10" fmla="*/ 71 w 249"/>
                  <a:gd name="T11" fmla="*/ 215 h 254"/>
                  <a:gd name="T12" fmla="*/ 67 w 249"/>
                  <a:gd name="T13" fmla="*/ 206 h 254"/>
                  <a:gd name="T14" fmla="*/ 68 w 249"/>
                  <a:gd name="T15" fmla="*/ 193 h 254"/>
                  <a:gd name="T16" fmla="*/ 31 w 249"/>
                  <a:gd name="T17" fmla="*/ 193 h 254"/>
                  <a:gd name="T18" fmla="*/ 40 w 249"/>
                  <a:gd name="T19" fmla="*/ 165 h 254"/>
                  <a:gd name="T20" fmla="*/ 25 w 249"/>
                  <a:gd name="T21" fmla="*/ 169 h 254"/>
                  <a:gd name="T22" fmla="*/ 12 w 249"/>
                  <a:gd name="T23" fmla="*/ 166 h 254"/>
                  <a:gd name="T24" fmla="*/ 0 w 249"/>
                  <a:gd name="T25" fmla="*/ 158 h 254"/>
                  <a:gd name="T26" fmla="*/ 15 w 249"/>
                  <a:gd name="T27" fmla="*/ 144 h 254"/>
                  <a:gd name="T28" fmla="*/ 116 w 249"/>
                  <a:gd name="T29" fmla="*/ 41 h 254"/>
                  <a:gd name="T30" fmla="*/ 143 w 249"/>
                  <a:gd name="T31" fmla="*/ 14 h 254"/>
                  <a:gd name="T32" fmla="*/ 188 w 249"/>
                  <a:gd name="T33" fmla="*/ 4 h 254"/>
                  <a:gd name="T34" fmla="*/ 228 w 249"/>
                  <a:gd name="T35" fmla="*/ 30 h 254"/>
                  <a:gd name="T36" fmla="*/ 246 w 249"/>
                  <a:gd name="T37" fmla="*/ 85 h 254"/>
                  <a:gd name="T38" fmla="*/ 235 w 249"/>
                  <a:gd name="T39" fmla="*/ 106 h 254"/>
                  <a:gd name="T40" fmla="*/ 140 w 249"/>
                  <a:gd name="T41" fmla="*/ 201 h 254"/>
                  <a:gd name="T42" fmla="*/ 90 w 249"/>
                  <a:gd name="T43" fmla="*/ 251 h 254"/>
                  <a:gd name="T44" fmla="*/ 87 w 249"/>
                  <a:gd name="T45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9" h="254">
                    <a:moveTo>
                      <a:pt x="87" y="254"/>
                    </a:moveTo>
                    <a:cubicBezTo>
                      <a:pt x="87" y="251"/>
                      <a:pt x="86" y="249"/>
                      <a:pt x="86" y="247"/>
                    </a:cubicBezTo>
                    <a:cubicBezTo>
                      <a:pt x="80" y="248"/>
                      <a:pt x="73" y="248"/>
                      <a:pt x="66" y="249"/>
                    </a:cubicBezTo>
                    <a:cubicBezTo>
                      <a:pt x="69" y="241"/>
                      <a:pt x="72" y="234"/>
                      <a:pt x="75" y="227"/>
                    </a:cubicBezTo>
                    <a:cubicBezTo>
                      <a:pt x="75" y="227"/>
                      <a:pt x="75" y="227"/>
                      <a:pt x="75" y="226"/>
                    </a:cubicBezTo>
                    <a:cubicBezTo>
                      <a:pt x="78" y="219"/>
                      <a:pt x="78" y="219"/>
                      <a:pt x="71" y="215"/>
                    </a:cubicBezTo>
                    <a:cubicBezTo>
                      <a:pt x="67" y="213"/>
                      <a:pt x="66" y="211"/>
                      <a:pt x="67" y="206"/>
                    </a:cubicBezTo>
                    <a:cubicBezTo>
                      <a:pt x="68" y="202"/>
                      <a:pt x="68" y="197"/>
                      <a:pt x="68" y="193"/>
                    </a:cubicBezTo>
                    <a:cubicBezTo>
                      <a:pt x="56" y="193"/>
                      <a:pt x="44" y="193"/>
                      <a:pt x="31" y="193"/>
                    </a:cubicBezTo>
                    <a:cubicBezTo>
                      <a:pt x="34" y="183"/>
                      <a:pt x="37" y="175"/>
                      <a:pt x="40" y="165"/>
                    </a:cubicBezTo>
                    <a:cubicBezTo>
                      <a:pt x="35" y="167"/>
                      <a:pt x="30" y="167"/>
                      <a:pt x="25" y="169"/>
                    </a:cubicBezTo>
                    <a:cubicBezTo>
                      <a:pt x="20" y="170"/>
                      <a:pt x="16" y="170"/>
                      <a:pt x="12" y="166"/>
                    </a:cubicBezTo>
                    <a:cubicBezTo>
                      <a:pt x="8" y="163"/>
                      <a:pt x="4" y="161"/>
                      <a:pt x="0" y="158"/>
                    </a:cubicBezTo>
                    <a:cubicBezTo>
                      <a:pt x="5" y="153"/>
                      <a:pt x="10" y="149"/>
                      <a:pt x="15" y="144"/>
                    </a:cubicBezTo>
                    <a:cubicBezTo>
                      <a:pt x="49" y="109"/>
                      <a:pt x="83" y="75"/>
                      <a:pt x="116" y="41"/>
                    </a:cubicBezTo>
                    <a:cubicBezTo>
                      <a:pt x="125" y="32"/>
                      <a:pt x="134" y="23"/>
                      <a:pt x="143" y="14"/>
                    </a:cubicBezTo>
                    <a:cubicBezTo>
                      <a:pt x="156" y="2"/>
                      <a:pt x="172" y="0"/>
                      <a:pt x="188" y="4"/>
                    </a:cubicBezTo>
                    <a:cubicBezTo>
                      <a:pt x="204" y="9"/>
                      <a:pt x="218" y="18"/>
                      <a:pt x="228" y="30"/>
                    </a:cubicBezTo>
                    <a:cubicBezTo>
                      <a:pt x="242" y="46"/>
                      <a:pt x="249" y="64"/>
                      <a:pt x="246" y="85"/>
                    </a:cubicBezTo>
                    <a:cubicBezTo>
                      <a:pt x="245" y="93"/>
                      <a:pt x="241" y="100"/>
                      <a:pt x="235" y="106"/>
                    </a:cubicBezTo>
                    <a:cubicBezTo>
                      <a:pt x="203" y="138"/>
                      <a:pt x="172" y="169"/>
                      <a:pt x="140" y="201"/>
                    </a:cubicBezTo>
                    <a:cubicBezTo>
                      <a:pt x="124" y="218"/>
                      <a:pt x="107" y="234"/>
                      <a:pt x="90" y="251"/>
                    </a:cubicBezTo>
                    <a:cubicBezTo>
                      <a:pt x="90" y="252"/>
                      <a:pt x="89" y="253"/>
                      <a:pt x="8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0" name="Freeform 10">
                <a:extLst/>
              </p:cNvPr>
              <p:cNvSpPr>
                <a:spLocks/>
              </p:cNvSpPr>
              <p:nvPr/>
            </p:nvSpPr>
            <p:spPr bwMode="auto">
              <a:xfrm>
                <a:off x="4011130" y="4267427"/>
                <a:ext cx="454025" cy="454025"/>
              </a:xfrm>
              <a:custGeom>
                <a:avLst/>
                <a:gdLst>
                  <a:gd name="T0" fmla="*/ 19 w 147"/>
                  <a:gd name="T1" fmla="*/ 0 h 146"/>
                  <a:gd name="T2" fmla="*/ 31 w 147"/>
                  <a:gd name="T3" fmla="*/ 6 h 146"/>
                  <a:gd name="T4" fmla="*/ 140 w 147"/>
                  <a:gd name="T5" fmla="*/ 115 h 146"/>
                  <a:gd name="T6" fmla="*/ 145 w 147"/>
                  <a:gd name="T7" fmla="*/ 133 h 146"/>
                  <a:gd name="T8" fmla="*/ 132 w 147"/>
                  <a:gd name="T9" fmla="*/ 145 h 146"/>
                  <a:gd name="T10" fmla="*/ 115 w 147"/>
                  <a:gd name="T11" fmla="*/ 139 h 146"/>
                  <a:gd name="T12" fmla="*/ 18 w 147"/>
                  <a:gd name="T13" fmla="*/ 42 h 146"/>
                  <a:gd name="T14" fmla="*/ 6 w 147"/>
                  <a:gd name="T15" fmla="*/ 30 h 146"/>
                  <a:gd name="T16" fmla="*/ 3 w 147"/>
                  <a:gd name="T17" fmla="*/ 11 h 146"/>
                  <a:gd name="T18" fmla="*/ 19 w 147"/>
                  <a:gd name="T19" fmla="*/ 1 h 146"/>
                  <a:gd name="T20" fmla="*/ 19 w 147"/>
                  <a:gd name="T2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9" y="0"/>
                    </a:moveTo>
                    <a:cubicBezTo>
                      <a:pt x="23" y="2"/>
                      <a:pt x="28" y="3"/>
                      <a:pt x="31" y="6"/>
                    </a:cubicBezTo>
                    <a:cubicBezTo>
                      <a:pt x="67" y="42"/>
                      <a:pt x="104" y="79"/>
                      <a:pt x="140" y="115"/>
                    </a:cubicBezTo>
                    <a:cubicBezTo>
                      <a:pt x="145" y="120"/>
                      <a:pt x="147" y="126"/>
                      <a:pt x="145" y="133"/>
                    </a:cubicBezTo>
                    <a:cubicBezTo>
                      <a:pt x="143" y="139"/>
                      <a:pt x="138" y="143"/>
                      <a:pt x="132" y="145"/>
                    </a:cubicBezTo>
                    <a:cubicBezTo>
                      <a:pt x="125" y="146"/>
                      <a:pt x="120" y="143"/>
                      <a:pt x="115" y="139"/>
                    </a:cubicBezTo>
                    <a:cubicBezTo>
                      <a:pt x="83" y="107"/>
                      <a:pt x="51" y="74"/>
                      <a:pt x="18" y="42"/>
                    </a:cubicBezTo>
                    <a:cubicBezTo>
                      <a:pt x="14" y="38"/>
                      <a:pt x="10" y="34"/>
                      <a:pt x="6" y="30"/>
                    </a:cubicBezTo>
                    <a:cubicBezTo>
                      <a:pt x="1" y="24"/>
                      <a:pt x="0" y="18"/>
                      <a:pt x="3" y="11"/>
                    </a:cubicBezTo>
                    <a:cubicBezTo>
                      <a:pt x="6" y="4"/>
                      <a:pt x="11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1" name="Freeform 11">
                <a:extLst/>
              </p:cNvPr>
              <p:cNvSpPr>
                <a:spLocks/>
              </p:cNvSpPr>
              <p:nvPr/>
            </p:nvSpPr>
            <p:spPr bwMode="auto">
              <a:xfrm>
                <a:off x="2676043" y="3530827"/>
                <a:ext cx="576263" cy="244475"/>
              </a:xfrm>
              <a:custGeom>
                <a:avLst/>
                <a:gdLst>
                  <a:gd name="T0" fmla="*/ 0 w 187"/>
                  <a:gd name="T1" fmla="*/ 19 h 79"/>
                  <a:gd name="T2" fmla="*/ 23 w 187"/>
                  <a:gd name="T3" fmla="*/ 3 h 79"/>
                  <a:gd name="T4" fmla="*/ 108 w 187"/>
                  <a:gd name="T5" fmla="*/ 26 h 79"/>
                  <a:gd name="T6" fmla="*/ 173 w 187"/>
                  <a:gd name="T7" fmla="*/ 43 h 79"/>
                  <a:gd name="T8" fmla="*/ 185 w 187"/>
                  <a:gd name="T9" fmla="*/ 63 h 79"/>
                  <a:gd name="T10" fmla="*/ 164 w 187"/>
                  <a:gd name="T11" fmla="*/ 76 h 79"/>
                  <a:gd name="T12" fmla="*/ 106 w 187"/>
                  <a:gd name="T13" fmla="*/ 61 h 79"/>
                  <a:gd name="T14" fmla="*/ 19 w 187"/>
                  <a:gd name="T15" fmla="*/ 37 h 79"/>
                  <a:gd name="T16" fmla="*/ 3 w 187"/>
                  <a:gd name="T17" fmla="*/ 27 h 79"/>
                  <a:gd name="T18" fmla="*/ 0 w 187"/>
                  <a:gd name="T1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79">
                    <a:moveTo>
                      <a:pt x="0" y="19"/>
                    </a:moveTo>
                    <a:cubicBezTo>
                      <a:pt x="1" y="8"/>
                      <a:pt x="12" y="0"/>
                      <a:pt x="23" y="3"/>
                    </a:cubicBezTo>
                    <a:cubicBezTo>
                      <a:pt x="52" y="11"/>
                      <a:pt x="80" y="18"/>
                      <a:pt x="108" y="26"/>
                    </a:cubicBezTo>
                    <a:cubicBezTo>
                      <a:pt x="130" y="32"/>
                      <a:pt x="151" y="37"/>
                      <a:pt x="173" y="43"/>
                    </a:cubicBezTo>
                    <a:cubicBezTo>
                      <a:pt x="181" y="45"/>
                      <a:pt x="187" y="55"/>
                      <a:pt x="185" y="63"/>
                    </a:cubicBezTo>
                    <a:cubicBezTo>
                      <a:pt x="182" y="73"/>
                      <a:pt x="173" y="79"/>
                      <a:pt x="164" y="76"/>
                    </a:cubicBezTo>
                    <a:cubicBezTo>
                      <a:pt x="145" y="71"/>
                      <a:pt x="125" y="66"/>
                      <a:pt x="106" y="61"/>
                    </a:cubicBezTo>
                    <a:cubicBezTo>
                      <a:pt x="77" y="53"/>
                      <a:pt x="48" y="45"/>
                      <a:pt x="19" y="37"/>
                    </a:cubicBezTo>
                    <a:cubicBezTo>
                      <a:pt x="12" y="36"/>
                      <a:pt x="6" y="34"/>
                      <a:pt x="3" y="27"/>
                    </a:cubicBezTo>
                    <a:cubicBezTo>
                      <a:pt x="1" y="25"/>
                      <a:pt x="1" y="22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2" name="Freeform 12">
                <a:extLst/>
              </p:cNvPr>
              <p:cNvSpPr>
                <a:spLocks/>
              </p:cNvSpPr>
              <p:nvPr/>
            </p:nvSpPr>
            <p:spPr bwMode="auto">
              <a:xfrm>
                <a:off x="3873018" y="4400777"/>
                <a:ext cx="236538" cy="584200"/>
              </a:xfrm>
              <a:custGeom>
                <a:avLst/>
                <a:gdLst>
                  <a:gd name="T0" fmla="*/ 77 w 77"/>
                  <a:gd name="T1" fmla="*/ 170 h 188"/>
                  <a:gd name="T2" fmla="*/ 64 w 77"/>
                  <a:gd name="T3" fmla="*/ 186 h 188"/>
                  <a:gd name="T4" fmla="*/ 44 w 77"/>
                  <a:gd name="T5" fmla="*/ 176 h 188"/>
                  <a:gd name="T6" fmla="*/ 36 w 77"/>
                  <a:gd name="T7" fmla="*/ 149 h 188"/>
                  <a:gd name="T8" fmla="*/ 26 w 77"/>
                  <a:gd name="T9" fmla="*/ 109 h 188"/>
                  <a:gd name="T10" fmla="*/ 7 w 77"/>
                  <a:gd name="T11" fmla="*/ 39 h 188"/>
                  <a:gd name="T12" fmla="*/ 3 w 77"/>
                  <a:gd name="T13" fmla="*/ 26 h 188"/>
                  <a:gd name="T14" fmla="*/ 16 w 77"/>
                  <a:gd name="T15" fmla="*/ 2 h 188"/>
                  <a:gd name="T16" fmla="*/ 36 w 77"/>
                  <a:gd name="T17" fmla="*/ 17 h 188"/>
                  <a:gd name="T18" fmla="*/ 50 w 77"/>
                  <a:gd name="T19" fmla="*/ 66 h 188"/>
                  <a:gd name="T20" fmla="*/ 68 w 77"/>
                  <a:gd name="T21" fmla="*/ 135 h 188"/>
                  <a:gd name="T22" fmla="*/ 75 w 77"/>
                  <a:gd name="T23" fmla="*/ 162 h 188"/>
                  <a:gd name="T24" fmla="*/ 77 w 77"/>
                  <a:gd name="T25" fmla="*/ 17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188">
                    <a:moveTo>
                      <a:pt x="77" y="170"/>
                    </a:moveTo>
                    <a:cubicBezTo>
                      <a:pt x="76" y="177"/>
                      <a:pt x="71" y="185"/>
                      <a:pt x="64" y="186"/>
                    </a:cubicBezTo>
                    <a:cubicBezTo>
                      <a:pt x="56" y="188"/>
                      <a:pt x="47" y="184"/>
                      <a:pt x="44" y="176"/>
                    </a:cubicBezTo>
                    <a:cubicBezTo>
                      <a:pt x="41" y="167"/>
                      <a:pt x="39" y="158"/>
                      <a:pt x="36" y="149"/>
                    </a:cubicBezTo>
                    <a:cubicBezTo>
                      <a:pt x="33" y="136"/>
                      <a:pt x="29" y="123"/>
                      <a:pt x="26" y="109"/>
                    </a:cubicBezTo>
                    <a:cubicBezTo>
                      <a:pt x="20" y="86"/>
                      <a:pt x="13" y="62"/>
                      <a:pt x="7" y="39"/>
                    </a:cubicBezTo>
                    <a:cubicBezTo>
                      <a:pt x="6" y="34"/>
                      <a:pt x="5" y="30"/>
                      <a:pt x="3" y="26"/>
                    </a:cubicBezTo>
                    <a:cubicBezTo>
                      <a:pt x="0" y="15"/>
                      <a:pt x="5" y="5"/>
                      <a:pt x="16" y="2"/>
                    </a:cubicBezTo>
                    <a:cubicBezTo>
                      <a:pt x="23" y="0"/>
                      <a:pt x="34" y="6"/>
                      <a:pt x="36" y="17"/>
                    </a:cubicBezTo>
                    <a:cubicBezTo>
                      <a:pt x="40" y="33"/>
                      <a:pt x="45" y="50"/>
                      <a:pt x="50" y="66"/>
                    </a:cubicBezTo>
                    <a:cubicBezTo>
                      <a:pt x="56" y="89"/>
                      <a:pt x="62" y="112"/>
                      <a:pt x="68" y="135"/>
                    </a:cubicBezTo>
                    <a:cubicBezTo>
                      <a:pt x="70" y="144"/>
                      <a:pt x="73" y="153"/>
                      <a:pt x="75" y="162"/>
                    </a:cubicBezTo>
                    <a:cubicBezTo>
                      <a:pt x="76" y="165"/>
                      <a:pt x="76" y="167"/>
                      <a:pt x="77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3" name="Freeform 13">
                <a:extLst/>
              </p:cNvPr>
              <p:cNvSpPr>
                <a:spLocks/>
              </p:cNvSpPr>
              <p:nvPr/>
            </p:nvSpPr>
            <p:spPr bwMode="auto">
              <a:xfrm>
                <a:off x="4147655" y="4127727"/>
                <a:ext cx="576263" cy="234950"/>
              </a:xfrm>
              <a:custGeom>
                <a:avLst/>
                <a:gdLst>
                  <a:gd name="T0" fmla="*/ 169 w 187"/>
                  <a:gd name="T1" fmla="*/ 76 h 76"/>
                  <a:gd name="T2" fmla="*/ 152 w 187"/>
                  <a:gd name="T3" fmla="*/ 72 h 76"/>
                  <a:gd name="T4" fmla="*/ 92 w 187"/>
                  <a:gd name="T5" fmla="*/ 56 h 76"/>
                  <a:gd name="T6" fmla="*/ 14 w 187"/>
                  <a:gd name="T7" fmla="*/ 35 h 76"/>
                  <a:gd name="T8" fmla="*/ 2 w 187"/>
                  <a:gd name="T9" fmla="*/ 15 h 76"/>
                  <a:gd name="T10" fmla="*/ 23 w 187"/>
                  <a:gd name="T11" fmla="*/ 2 h 76"/>
                  <a:gd name="T12" fmla="*/ 68 w 187"/>
                  <a:gd name="T13" fmla="*/ 14 h 76"/>
                  <a:gd name="T14" fmla="*/ 137 w 187"/>
                  <a:gd name="T15" fmla="*/ 32 h 76"/>
                  <a:gd name="T16" fmla="*/ 174 w 187"/>
                  <a:gd name="T17" fmla="*/ 43 h 76"/>
                  <a:gd name="T18" fmla="*/ 186 w 187"/>
                  <a:gd name="T19" fmla="*/ 56 h 76"/>
                  <a:gd name="T20" fmla="*/ 177 w 187"/>
                  <a:gd name="T21" fmla="*/ 74 h 76"/>
                  <a:gd name="T22" fmla="*/ 169 w 187"/>
                  <a:gd name="T2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7" h="76">
                    <a:moveTo>
                      <a:pt x="169" y="76"/>
                    </a:moveTo>
                    <a:cubicBezTo>
                      <a:pt x="163" y="75"/>
                      <a:pt x="158" y="74"/>
                      <a:pt x="152" y="72"/>
                    </a:cubicBezTo>
                    <a:cubicBezTo>
                      <a:pt x="132" y="67"/>
                      <a:pt x="112" y="61"/>
                      <a:pt x="92" y="56"/>
                    </a:cubicBezTo>
                    <a:cubicBezTo>
                      <a:pt x="66" y="49"/>
                      <a:pt x="40" y="42"/>
                      <a:pt x="14" y="35"/>
                    </a:cubicBezTo>
                    <a:cubicBezTo>
                      <a:pt x="6" y="33"/>
                      <a:pt x="0" y="23"/>
                      <a:pt x="2" y="15"/>
                    </a:cubicBezTo>
                    <a:cubicBezTo>
                      <a:pt x="4" y="6"/>
                      <a:pt x="14" y="0"/>
                      <a:pt x="23" y="2"/>
                    </a:cubicBezTo>
                    <a:cubicBezTo>
                      <a:pt x="38" y="6"/>
                      <a:pt x="53" y="10"/>
                      <a:pt x="68" y="14"/>
                    </a:cubicBezTo>
                    <a:cubicBezTo>
                      <a:pt x="91" y="20"/>
                      <a:pt x="114" y="26"/>
                      <a:pt x="137" y="32"/>
                    </a:cubicBezTo>
                    <a:cubicBezTo>
                      <a:pt x="149" y="36"/>
                      <a:pt x="162" y="39"/>
                      <a:pt x="174" y="43"/>
                    </a:cubicBezTo>
                    <a:cubicBezTo>
                      <a:pt x="181" y="45"/>
                      <a:pt x="185" y="49"/>
                      <a:pt x="186" y="56"/>
                    </a:cubicBezTo>
                    <a:cubicBezTo>
                      <a:pt x="187" y="64"/>
                      <a:pt x="184" y="70"/>
                      <a:pt x="177" y="74"/>
                    </a:cubicBezTo>
                    <a:cubicBezTo>
                      <a:pt x="174" y="75"/>
                      <a:pt x="171" y="76"/>
                      <a:pt x="169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4" name="Freeform 14">
                <a:extLst/>
              </p:cNvPr>
              <p:cNvSpPr>
                <a:spLocks/>
              </p:cNvSpPr>
              <p:nvPr/>
            </p:nvSpPr>
            <p:spPr bwMode="auto">
              <a:xfrm>
                <a:off x="3290405" y="2914877"/>
                <a:ext cx="233363" cy="584200"/>
              </a:xfrm>
              <a:custGeom>
                <a:avLst/>
                <a:gdLst>
                  <a:gd name="T0" fmla="*/ 0 w 76"/>
                  <a:gd name="T1" fmla="*/ 19 h 188"/>
                  <a:gd name="T2" fmla="*/ 13 w 76"/>
                  <a:gd name="T3" fmla="*/ 2 h 188"/>
                  <a:gd name="T4" fmla="*/ 32 w 76"/>
                  <a:gd name="T5" fmla="*/ 12 h 188"/>
                  <a:gd name="T6" fmla="*/ 42 w 76"/>
                  <a:gd name="T7" fmla="*/ 45 h 188"/>
                  <a:gd name="T8" fmla="*/ 61 w 76"/>
                  <a:gd name="T9" fmla="*/ 118 h 188"/>
                  <a:gd name="T10" fmla="*/ 73 w 76"/>
                  <a:gd name="T11" fmla="*/ 163 h 188"/>
                  <a:gd name="T12" fmla="*/ 62 w 76"/>
                  <a:gd name="T13" fmla="*/ 186 h 188"/>
                  <a:gd name="T14" fmla="*/ 40 w 76"/>
                  <a:gd name="T15" fmla="*/ 172 h 188"/>
                  <a:gd name="T16" fmla="*/ 27 w 76"/>
                  <a:gd name="T17" fmla="*/ 123 h 188"/>
                  <a:gd name="T18" fmla="*/ 12 w 76"/>
                  <a:gd name="T19" fmla="*/ 64 h 188"/>
                  <a:gd name="T20" fmla="*/ 1 w 76"/>
                  <a:gd name="T21" fmla="*/ 27 h 188"/>
                  <a:gd name="T22" fmla="*/ 0 w 76"/>
                  <a:gd name="T23" fmla="*/ 19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88">
                    <a:moveTo>
                      <a:pt x="0" y="19"/>
                    </a:moveTo>
                    <a:cubicBezTo>
                      <a:pt x="0" y="11"/>
                      <a:pt x="6" y="4"/>
                      <a:pt x="13" y="2"/>
                    </a:cubicBezTo>
                    <a:cubicBezTo>
                      <a:pt x="21" y="0"/>
                      <a:pt x="30" y="4"/>
                      <a:pt x="32" y="12"/>
                    </a:cubicBezTo>
                    <a:cubicBezTo>
                      <a:pt x="36" y="23"/>
                      <a:pt x="39" y="34"/>
                      <a:pt x="42" y="45"/>
                    </a:cubicBezTo>
                    <a:cubicBezTo>
                      <a:pt x="48" y="69"/>
                      <a:pt x="55" y="93"/>
                      <a:pt x="61" y="118"/>
                    </a:cubicBezTo>
                    <a:cubicBezTo>
                      <a:pt x="65" y="133"/>
                      <a:pt x="69" y="148"/>
                      <a:pt x="73" y="163"/>
                    </a:cubicBezTo>
                    <a:cubicBezTo>
                      <a:pt x="76" y="173"/>
                      <a:pt x="71" y="183"/>
                      <a:pt x="62" y="186"/>
                    </a:cubicBezTo>
                    <a:cubicBezTo>
                      <a:pt x="52" y="188"/>
                      <a:pt x="43" y="182"/>
                      <a:pt x="40" y="172"/>
                    </a:cubicBezTo>
                    <a:cubicBezTo>
                      <a:pt x="36" y="155"/>
                      <a:pt x="31" y="139"/>
                      <a:pt x="27" y="123"/>
                    </a:cubicBezTo>
                    <a:cubicBezTo>
                      <a:pt x="22" y="103"/>
                      <a:pt x="17" y="84"/>
                      <a:pt x="12" y="64"/>
                    </a:cubicBezTo>
                    <a:cubicBezTo>
                      <a:pt x="8" y="52"/>
                      <a:pt x="5" y="39"/>
                      <a:pt x="1" y="27"/>
                    </a:cubicBezTo>
                    <a:cubicBezTo>
                      <a:pt x="1" y="24"/>
                      <a:pt x="0" y="21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5" name="Freeform 15">
                <a:extLst/>
              </p:cNvPr>
              <p:cNvSpPr>
                <a:spLocks/>
              </p:cNvSpPr>
              <p:nvPr/>
            </p:nvSpPr>
            <p:spPr bwMode="auto">
              <a:xfrm>
                <a:off x="2933218" y="3179989"/>
                <a:ext cx="452438" cy="458788"/>
              </a:xfrm>
              <a:custGeom>
                <a:avLst/>
                <a:gdLst>
                  <a:gd name="T0" fmla="*/ 20 w 147"/>
                  <a:gd name="T1" fmla="*/ 0 h 148"/>
                  <a:gd name="T2" fmla="*/ 32 w 147"/>
                  <a:gd name="T3" fmla="*/ 7 h 148"/>
                  <a:gd name="T4" fmla="*/ 140 w 147"/>
                  <a:gd name="T5" fmla="*/ 116 h 148"/>
                  <a:gd name="T6" fmla="*/ 144 w 147"/>
                  <a:gd name="T7" fmla="*/ 137 h 148"/>
                  <a:gd name="T8" fmla="*/ 123 w 147"/>
                  <a:gd name="T9" fmla="*/ 144 h 148"/>
                  <a:gd name="T10" fmla="*/ 111 w 147"/>
                  <a:gd name="T11" fmla="*/ 135 h 148"/>
                  <a:gd name="T12" fmla="*/ 8 w 147"/>
                  <a:gd name="T13" fmla="*/ 32 h 148"/>
                  <a:gd name="T14" fmla="*/ 3 w 147"/>
                  <a:gd name="T15" fmla="*/ 12 h 148"/>
                  <a:gd name="T16" fmla="*/ 19 w 147"/>
                  <a:gd name="T17" fmla="*/ 1 h 148"/>
                  <a:gd name="T18" fmla="*/ 20 w 147"/>
                  <a:gd name="T1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48">
                    <a:moveTo>
                      <a:pt x="20" y="0"/>
                    </a:moveTo>
                    <a:cubicBezTo>
                      <a:pt x="24" y="2"/>
                      <a:pt x="29" y="4"/>
                      <a:pt x="32" y="7"/>
                    </a:cubicBezTo>
                    <a:cubicBezTo>
                      <a:pt x="68" y="43"/>
                      <a:pt x="104" y="79"/>
                      <a:pt x="140" y="116"/>
                    </a:cubicBezTo>
                    <a:cubicBezTo>
                      <a:pt x="147" y="122"/>
                      <a:pt x="147" y="132"/>
                      <a:pt x="144" y="137"/>
                    </a:cubicBezTo>
                    <a:cubicBezTo>
                      <a:pt x="139" y="144"/>
                      <a:pt x="131" y="148"/>
                      <a:pt x="123" y="144"/>
                    </a:cubicBezTo>
                    <a:cubicBezTo>
                      <a:pt x="118" y="142"/>
                      <a:pt x="115" y="138"/>
                      <a:pt x="111" y="135"/>
                    </a:cubicBezTo>
                    <a:cubicBezTo>
                      <a:pt x="77" y="100"/>
                      <a:pt x="42" y="66"/>
                      <a:pt x="8" y="32"/>
                    </a:cubicBezTo>
                    <a:cubicBezTo>
                      <a:pt x="3" y="26"/>
                      <a:pt x="0" y="20"/>
                      <a:pt x="3" y="12"/>
                    </a:cubicBezTo>
                    <a:cubicBezTo>
                      <a:pt x="6" y="6"/>
                      <a:pt x="12" y="1"/>
                      <a:pt x="19" y="1"/>
                    </a:cubicBezTo>
                    <a:cubicBezTo>
                      <a:pt x="19" y="1"/>
                      <a:pt x="19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08975" y="3856038"/>
            <a:ext cx="3036888" cy="2331104"/>
            <a:chOff x="8308975" y="3856038"/>
            <a:chExt cx="3036888" cy="2331104"/>
          </a:xfrm>
        </p:grpSpPr>
        <p:sp>
          <p:nvSpPr>
            <p:cNvPr id="87" name="TextBox 14"/>
            <p:cNvSpPr txBox="1">
              <a:spLocks noChangeArrowheads="1"/>
            </p:cNvSpPr>
            <p:nvPr/>
          </p:nvSpPr>
          <p:spPr bwMode="auto">
            <a:xfrm>
              <a:off x="9320213" y="3856038"/>
              <a:ext cx="17097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sz="2400" dirty="0">
                  <a:solidFill>
                    <a:srgbClr val="FFFFFF"/>
                  </a:solidFill>
                  <a:latin typeface="Noto Sans" panose="020B0502040504020204"/>
                  <a:ea typeface="Noto Sans" panose="020B0502040504020204"/>
                  <a:cs typeface="Noto Sans" panose="020B0502040504020204"/>
                </a:rPr>
                <a:t>Threats</a:t>
              </a:r>
            </a:p>
          </p:txBody>
        </p:sp>
        <p:sp>
          <p:nvSpPr>
            <p:cNvPr id="93" name="Oval 92">
              <a:extLst/>
            </p:cNvPr>
            <p:cNvSpPr/>
            <p:nvPr/>
          </p:nvSpPr>
          <p:spPr>
            <a:xfrm>
              <a:off x="8308975" y="3987800"/>
              <a:ext cx="773113" cy="77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94" name="TextBox 22"/>
            <p:cNvSpPr txBox="1">
              <a:spLocks noChangeArrowheads="1"/>
            </p:cNvSpPr>
            <p:nvPr/>
          </p:nvSpPr>
          <p:spPr bwMode="auto">
            <a:xfrm>
              <a:off x="9320213" y="4248150"/>
              <a:ext cx="202565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just">
                <a:buFont typeface="Arial" panose="020B0604020202020204" pitchFamily="34" charset="0"/>
                <a:buChar char="•"/>
                <a:defRPr sz="1300">
                  <a:solidFill>
                    <a:srgbClr val="FFFFFF"/>
                  </a:solidFill>
                  <a:latin typeface="Open Sans" panose="020B0606030504020204"/>
                  <a:ea typeface="Noto Sans" panose="020B0502040504020204"/>
                  <a:cs typeface="Noto Sans" panose="020B0502040504020204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marL="285750" indent="-285750" algn="l"/>
              <a:r>
                <a:rPr lang="en-GB" altLang="en-US" sz="1500" dirty="0" smtClean="0"/>
                <a:t>Data </a:t>
              </a:r>
              <a:r>
                <a:rPr lang="en-GB" altLang="en-US" sz="1500" dirty="0"/>
                <a:t>sanity of the web sites is assumed to be high and any lacks may impact prediction.</a:t>
              </a:r>
            </a:p>
            <a:p>
              <a:pPr marL="285750" indent="-285750" algn="l"/>
              <a:r>
                <a:rPr lang="en-GB" altLang="en-US" sz="1500" dirty="0" smtClean="0"/>
                <a:t>Huge </a:t>
              </a:r>
              <a:r>
                <a:rPr lang="en-GB" altLang="en-US" sz="1500" dirty="0"/>
                <a:t>data warrants adequate infrastructure.</a:t>
              </a:r>
            </a:p>
          </p:txBody>
        </p:sp>
        <p:grpSp>
          <p:nvGrpSpPr>
            <p:cNvPr id="126" name="Group 76"/>
            <p:cNvGrpSpPr>
              <a:grpSpLocks/>
            </p:cNvGrpSpPr>
            <p:nvPr/>
          </p:nvGrpSpPr>
          <p:grpSpPr bwMode="auto">
            <a:xfrm>
              <a:off x="8464550" y="4135438"/>
              <a:ext cx="466725" cy="411162"/>
              <a:chOff x="2341563" y="119063"/>
              <a:chExt cx="7512050" cy="6619875"/>
            </a:xfrm>
          </p:grpSpPr>
          <p:sp>
            <p:nvSpPr>
              <p:cNvPr id="127" name="Freeform 5"/>
              <p:cNvSpPr>
                <a:spLocks noEditPoints="1"/>
              </p:cNvSpPr>
              <p:nvPr/>
            </p:nvSpPr>
            <p:spPr bwMode="auto">
              <a:xfrm>
                <a:off x="2341563" y="119063"/>
                <a:ext cx="7512050" cy="6619875"/>
              </a:xfrm>
              <a:custGeom>
                <a:avLst/>
                <a:gdLst>
                  <a:gd name="T0" fmla="*/ 7456633 w 2440"/>
                  <a:gd name="T1" fmla="*/ 6163438 h 2132"/>
                  <a:gd name="T2" fmla="*/ 7456633 w 2440"/>
                  <a:gd name="T3" fmla="*/ 6163438 h 2132"/>
                  <a:gd name="T4" fmla="*/ 4017715 w 2440"/>
                  <a:gd name="T5" fmla="*/ 152145 h 2132"/>
                  <a:gd name="T6" fmla="*/ 3756025 w 2440"/>
                  <a:gd name="T7" fmla="*/ 0 h 2132"/>
                  <a:gd name="T8" fmla="*/ 3494335 w 2440"/>
                  <a:gd name="T9" fmla="*/ 152145 h 2132"/>
                  <a:gd name="T10" fmla="*/ 52338 w 2440"/>
                  <a:gd name="T11" fmla="*/ 6163438 h 2132"/>
                  <a:gd name="T12" fmla="*/ 52338 w 2440"/>
                  <a:gd name="T13" fmla="*/ 6467730 h 2132"/>
                  <a:gd name="T14" fmla="*/ 314028 w 2440"/>
                  <a:gd name="T15" fmla="*/ 6619875 h 2132"/>
                  <a:gd name="T16" fmla="*/ 7194943 w 2440"/>
                  <a:gd name="T17" fmla="*/ 6619875 h 2132"/>
                  <a:gd name="T18" fmla="*/ 7456633 w 2440"/>
                  <a:gd name="T19" fmla="*/ 6467730 h 2132"/>
                  <a:gd name="T20" fmla="*/ 7456633 w 2440"/>
                  <a:gd name="T21" fmla="*/ 6163438 h 2132"/>
                  <a:gd name="T22" fmla="*/ 1046761 w 2440"/>
                  <a:gd name="T23" fmla="*/ 5890197 h 2132"/>
                  <a:gd name="T24" fmla="*/ 3756025 w 2440"/>
                  <a:gd name="T25" fmla="*/ 1158167 h 2132"/>
                  <a:gd name="T26" fmla="*/ 6465289 w 2440"/>
                  <a:gd name="T27" fmla="*/ 5890197 h 2132"/>
                  <a:gd name="T28" fmla="*/ 1046761 w 2440"/>
                  <a:gd name="T29" fmla="*/ 5890197 h 21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440"/>
                  <a:gd name="T46" fmla="*/ 0 h 2132"/>
                  <a:gd name="T47" fmla="*/ 2440 w 2440"/>
                  <a:gd name="T48" fmla="*/ 2132 h 213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440" h="2132">
                    <a:moveTo>
                      <a:pt x="2422" y="1985"/>
                    </a:moveTo>
                    <a:cubicBezTo>
                      <a:pt x="2422" y="1985"/>
                      <a:pt x="2422" y="1985"/>
                      <a:pt x="2422" y="1985"/>
                    </a:cubicBezTo>
                    <a:cubicBezTo>
                      <a:pt x="1305" y="49"/>
                      <a:pt x="1305" y="49"/>
                      <a:pt x="1305" y="49"/>
                    </a:cubicBezTo>
                    <a:cubicBezTo>
                      <a:pt x="1287" y="19"/>
                      <a:pt x="1255" y="0"/>
                      <a:pt x="1220" y="0"/>
                    </a:cubicBezTo>
                    <a:cubicBezTo>
                      <a:pt x="1185" y="0"/>
                      <a:pt x="1152" y="19"/>
                      <a:pt x="1135" y="49"/>
                    </a:cubicBezTo>
                    <a:cubicBezTo>
                      <a:pt x="17" y="1985"/>
                      <a:pt x="17" y="1985"/>
                      <a:pt x="17" y="1985"/>
                    </a:cubicBezTo>
                    <a:cubicBezTo>
                      <a:pt x="0" y="2015"/>
                      <a:pt x="0" y="2053"/>
                      <a:pt x="17" y="2083"/>
                    </a:cubicBezTo>
                    <a:cubicBezTo>
                      <a:pt x="35" y="2113"/>
                      <a:pt x="67" y="2132"/>
                      <a:pt x="102" y="2132"/>
                    </a:cubicBezTo>
                    <a:cubicBezTo>
                      <a:pt x="2337" y="2132"/>
                      <a:pt x="2337" y="2132"/>
                      <a:pt x="2337" y="2132"/>
                    </a:cubicBezTo>
                    <a:cubicBezTo>
                      <a:pt x="2372" y="2132"/>
                      <a:pt x="2405" y="2113"/>
                      <a:pt x="2422" y="2083"/>
                    </a:cubicBezTo>
                    <a:cubicBezTo>
                      <a:pt x="2440" y="2053"/>
                      <a:pt x="2440" y="2015"/>
                      <a:pt x="2422" y="1985"/>
                    </a:cubicBezTo>
                    <a:close/>
                    <a:moveTo>
                      <a:pt x="340" y="1897"/>
                    </a:moveTo>
                    <a:cubicBezTo>
                      <a:pt x="1220" y="373"/>
                      <a:pt x="1220" y="373"/>
                      <a:pt x="1220" y="373"/>
                    </a:cubicBezTo>
                    <a:cubicBezTo>
                      <a:pt x="2100" y="1897"/>
                      <a:pt x="2100" y="1897"/>
                      <a:pt x="2100" y="1897"/>
                    </a:cubicBezTo>
                    <a:lnTo>
                      <a:pt x="340" y="18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GB" altLang="en-US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8" name="Freeform 6"/>
              <p:cNvSpPr>
                <a:spLocks/>
              </p:cNvSpPr>
              <p:nvPr/>
            </p:nvSpPr>
            <p:spPr bwMode="auto">
              <a:xfrm>
                <a:off x="5724526" y="2305051"/>
                <a:ext cx="746125" cy="2393950"/>
              </a:xfrm>
              <a:custGeom>
                <a:avLst/>
                <a:gdLst>
                  <a:gd name="T0" fmla="*/ 98661 w 242"/>
                  <a:gd name="T1" fmla="*/ 1971671 h 771"/>
                  <a:gd name="T2" fmla="*/ 175740 w 242"/>
                  <a:gd name="T3" fmla="*/ 2288380 h 771"/>
                  <a:gd name="T4" fmla="*/ 360730 w 242"/>
                  <a:gd name="T5" fmla="*/ 2393950 h 771"/>
                  <a:gd name="T6" fmla="*/ 385395 w 242"/>
                  <a:gd name="T7" fmla="*/ 2393950 h 771"/>
                  <a:gd name="T8" fmla="*/ 570385 w 242"/>
                  <a:gd name="T9" fmla="*/ 2288380 h 771"/>
                  <a:gd name="T10" fmla="*/ 644381 w 242"/>
                  <a:gd name="T11" fmla="*/ 1971671 h 771"/>
                  <a:gd name="T12" fmla="*/ 724543 w 242"/>
                  <a:gd name="T13" fmla="*/ 869398 h 771"/>
                  <a:gd name="T14" fmla="*/ 746125 w 242"/>
                  <a:gd name="T15" fmla="*/ 406754 h 771"/>
                  <a:gd name="T16" fmla="*/ 638214 w 242"/>
                  <a:gd name="T17" fmla="*/ 108675 h 771"/>
                  <a:gd name="T18" fmla="*/ 373063 w 242"/>
                  <a:gd name="T19" fmla="*/ 0 h 771"/>
                  <a:gd name="T20" fmla="*/ 104827 w 242"/>
                  <a:gd name="T21" fmla="*/ 108675 h 771"/>
                  <a:gd name="T22" fmla="*/ 0 w 242"/>
                  <a:gd name="T23" fmla="*/ 406754 h 771"/>
                  <a:gd name="T24" fmla="*/ 21582 w 242"/>
                  <a:gd name="T25" fmla="*/ 869398 h 771"/>
                  <a:gd name="T26" fmla="*/ 98661 w 242"/>
                  <a:gd name="T27" fmla="*/ 1971671 h 7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2"/>
                  <a:gd name="T43" fmla="*/ 0 h 771"/>
                  <a:gd name="T44" fmla="*/ 242 w 242"/>
                  <a:gd name="T45" fmla="*/ 771 h 7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2" h="771">
                    <a:moveTo>
                      <a:pt x="32" y="635"/>
                    </a:moveTo>
                    <a:cubicBezTo>
                      <a:pt x="37" y="681"/>
                      <a:pt x="45" y="715"/>
                      <a:pt x="57" y="737"/>
                    </a:cubicBezTo>
                    <a:cubicBezTo>
                      <a:pt x="68" y="760"/>
                      <a:pt x="88" y="771"/>
                      <a:pt x="117" y="771"/>
                    </a:cubicBezTo>
                    <a:cubicBezTo>
                      <a:pt x="125" y="771"/>
                      <a:pt x="125" y="771"/>
                      <a:pt x="125" y="771"/>
                    </a:cubicBezTo>
                    <a:cubicBezTo>
                      <a:pt x="154" y="771"/>
                      <a:pt x="174" y="760"/>
                      <a:pt x="185" y="737"/>
                    </a:cubicBezTo>
                    <a:cubicBezTo>
                      <a:pt x="196" y="715"/>
                      <a:pt x="204" y="681"/>
                      <a:pt x="209" y="635"/>
                    </a:cubicBezTo>
                    <a:cubicBezTo>
                      <a:pt x="235" y="280"/>
                      <a:pt x="235" y="280"/>
                      <a:pt x="235" y="280"/>
                    </a:cubicBezTo>
                    <a:cubicBezTo>
                      <a:pt x="240" y="210"/>
                      <a:pt x="242" y="161"/>
                      <a:pt x="242" y="131"/>
                    </a:cubicBezTo>
                    <a:cubicBezTo>
                      <a:pt x="242" y="90"/>
                      <a:pt x="230" y="58"/>
                      <a:pt x="207" y="35"/>
                    </a:cubicBezTo>
                    <a:cubicBezTo>
                      <a:pt x="185" y="13"/>
                      <a:pt x="153" y="0"/>
                      <a:pt x="121" y="0"/>
                    </a:cubicBezTo>
                    <a:cubicBezTo>
                      <a:pt x="88" y="0"/>
                      <a:pt x="57" y="13"/>
                      <a:pt x="34" y="35"/>
                    </a:cubicBezTo>
                    <a:cubicBezTo>
                      <a:pt x="11" y="58"/>
                      <a:pt x="0" y="90"/>
                      <a:pt x="0" y="131"/>
                    </a:cubicBezTo>
                    <a:cubicBezTo>
                      <a:pt x="0" y="161"/>
                      <a:pt x="2" y="210"/>
                      <a:pt x="7" y="280"/>
                    </a:cubicBezTo>
                    <a:lnTo>
                      <a:pt x="32" y="6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GB" altLang="en-US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  <p:sp>
            <p:nvSpPr>
              <p:cNvPr id="129" name="Oval 7"/>
              <p:cNvSpPr>
                <a:spLocks noChangeArrowheads="1"/>
              </p:cNvSpPr>
              <p:nvPr/>
            </p:nvSpPr>
            <p:spPr bwMode="auto">
              <a:xfrm>
                <a:off x="5719763" y="4978401"/>
                <a:ext cx="757238" cy="763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GB" altLang="en-US" dirty="0">
                  <a:solidFill>
                    <a:srgbClr val="282F39"/>
                  </a:solidFill>
                  <a:latin typeface="Noto Sans" panose="020B0502040504020204"/>
                </a:endParaRPr>
              </a:p>
            </p:txBody>
          </p: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60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4430922" y="357941"/>
            <a:ext cx="33301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Limitations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852B71B-0373-45E4-8290-C5B7E5F09710}"/>
              </a:ext>
            </a:extLst>
          </p:cNvPr>
          <p:cNvSpPr/>
          <p:nvPr/>
        </p:nvSpPr>
        <p:spPr>
          <a:xfrm flipV="1">
            <a:off x="0" y="5501860"/>
            <a:ext cx="12191999" cy="17626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09FE29-9E8D-4663-8B6E-EACC61192794}"/>
              </a:ext>
            </a:extLst>
          </p:cNvPr>
          <p:cNvGrpSpPr/>
          <p:nvPr/>
        </p:nvGrpSpPr>
        <p:grpSpPr>
          <a:xfrm rot="20182677">
            <a:off x="4170191" y="2256091"/>
            <a:ext cx="1830112" cy="2243857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29751D1C-66B6-4115-BF76-4756533B3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E485D81C-9953-4457-8463-5226A08C3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4096F9E-3E0F-4102-82EB-93C76F53546E}"/>
              </a:ext>
            </a:extLst>
          </p:cNvPr>
          <p:cNvGrpSpPr/>
          <p:nvPr/>
        </p:nvGrpSpPr>
        <p:grpSpPr>
          <a:xfrm rot="20182677">
            <a:off x="1299138" y="3317529"/>
            <a:ext cx="1830112" cy="2243857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D212BE6-013D-47FC-897B-A2F6E0840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0DFCC473-C0FB-4790-8A35-587BDEBD5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34568" y="1291368"/>
            <a:ext cx="4031188" cy="3779767"/>
            <a:chOff x="7281247" y="1591056"/>
            <a:chExt cx="3726003" cy="3779767"/>
          </a:xfrm>
        </p:grpSpPr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9C514193-C4C5-40DA-85F9-8FF14A941A1A}"/>
                </a:ext>
              </a:extLst>
            </p:cNvPr>
            <p:cNvSpPr/>
            <p:nvPr/>
          </p:nvSpPr>
          <p:spPr>
            <a:xfrm>
              <a:off x="7281247" y="1591056"/>
              <a:ext cx="815044" cy="3779767"/>
            </a:xfrm>
            <a:prstGeom prst="trapezoid">
              <a:avLst>
                <a:gd name="adj" fmla="val 3467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ADF9C0-7751-4C7F-875E-F080ED088904}"/>
                </a:ext>
              </a:extLst>
            </p:cNvPr>
            <p:cNvSpPr txBox="1"/>
            <p:nvPr/>
          </p:nvSpPr>
          <p:spPr>
            <a:xfrm>
              <a:off x="8076491" y="1732140"/>
              <a:ext cx="293075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Open Sans" panose="020B0606030504020204"/>
                </a:rPr>
                <a:t>Model is able to predict crime count for Full Moon day +/- 5days accurately</a:t>
              </a:r>
            </a:p>
            <a:p>
              <a:endParaRPr lang="en-IN" sz="2000" dirty="0">
                <a:solidFill>
                  <a:schemeClr val="bg1"/>
                </a:solidFill>
                <a:latin typeface="Open Sans" panose="020B060603050402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Open Sans" panose="020B0606030504020204"/>
                </a:rPr>
                <a:t>Data related to Victims and Criminals involved are not available for all cities</a:t>
              </a:r>
            </a:p>
            <a:p>
              <a:endParaRPr lang="en-IN" sz="2000" dirty="0">
                <a:solidFill>
                  <a:schemeClr val="bg1"/>
                </a:solidFill>
                <a:latin typeface="Open Sans" panose="020B060603050402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Open Sans" panose="020B0606030504020204"/>
                </a:rPr>
                <a:t>Population information across all cities day wise not readily available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96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79623" y="-14349"/>
            <a:ext cx="9926659" cy="6858000"/>
            <a:chOff x="4549775" y="1466850"/>
            <a:chExt cx="3092450" cy="3922713"/>
          </a:xfrm>
        </p:grpSpPr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5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2308938" y="338327"/>
            <a:ext cx="44390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>
                <a:solidFill>
                  <a:srgbClr val="FFFFFF"/>
                </a:solidFill>
                <a:latin typeface="Noto Sans" panose="020B0502040504020204" pitchFamily="34"/>
              </a:rPr>
              <a:t>Learning Curve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61066" y="54037"/>
            <a:ext cx="10839450" cy="6818313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00814" y="3150839"/>
            <a:ext cx="3031907" cy="2957401"/>
            <a:chOff x="400814" y="3150839"/>
            <a:chExt cx="3031907" cy="2957401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CD51FE4-1BE9-4725-8C5E-D585E86C49EB}"/>
                </a:ext>
              </a:extLst>
            </p:cNvPr>
            <p:cNvGrpSpPr/>
            <p:nvPr/>
          </p:nvGrpSpPr>
          <p:grpSpPr>
            <a:xfrm>
              <a:off x="1969737" y="3846411"/>
              <a:ext cx="1462984" cy="2261829"/>
              <a:chOff x="7478257" y="2193205"/>
              <a:chExt cx="452893" cy="700189"/>
            </a:xfrm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AC61A92C-7461-488B-B685-D8503D3CD944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EAFE7348-1270-48F4-B06C-3337B907A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1" name="TextBox 167">
              <a:extLst>
                <a:ext uri="{FF2B5EF4-FFF2-40B4-BE49-F238E27FC236}">
                  <a16:creationId xmlns:a16="http://schemas.microsoft.com/office/drawing/2014/main" id="{B67F2147-4484-40D5-B546-A8F47DFE51AF}"/>
                </a:ext>
              </a:extLst>
            </p:cNvPr>
            <p:cNvSpPr txBox="1"/>
            <p:nvPr/>
          </p:nvSpPr>
          <p:spPr>
            <a:xfrm>
              <a:off x="2198462" y="4114869"/>
              <a:ext cx="103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01</a:t>
              </a:r>
              <a:endPara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5" name="TextBox 171">
              <a:extLst>
                <a:ext uri="{FF2B5EF4-FFF2-40B4-BE49-F238E27FC236}">
                  <a16:creationId xmlns:a16="http://schemas.microsoft.com/office/drawing/2014/main" id="{BF02C3D4-8338-4FF8-A1C8-C6390D4E80A8}"/>
                </a:ext>
              </a:extLst>
            </p:cNvPr>
            <p:cNvSpPr txBox="1"/>
            <p:nvPr/>
          </p:nvSpPr>
          <p:spPr>
            <a:xfrm>
              <a:off x="400814" y="3267225"/>
              <a:ext cx="193109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Noto Sans" panose="020B0502040504020204"/>
                </a:rPr>
                <a:t>Web scrapping via Scrappy &amp; Beautiful Soup.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Noto Sans" panose="020B0502040504020204"/>
                </a:rPr>
                <a:t>Data research and accumulation.</a:t>
              </a:r>
              <a:endParaRPr lang="en-GB" sz="1300" dirty="0">
                <a:solidFill>
                  <a:srgbClr val="FFFFFF"/>
                </a:solidFill>
                <a:latin typeface="Noto Sans" panose="020B050204050402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F1C02BF-ADCA-4784-82C1-18A60CAAAFAC}"/>
                </a:ext>
              </a:extLst>
            </p:cNvPr>
            <p:cNvSpPr/>
            <p:nvPr/>
          </p:nvSpPr>
          <p:spPr>
            <a:xfrm>
              <a:off x="482909" y="3150839"/>
              <a:ext cx="1849001" cy="8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2923628" y="1193099"/>
            <a:ext cx="3118699" cy="1598063"/>
            <a:chOff x="2923628" y="1166974"/>
            <a:chExt cx="3118699" cy="1598063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B854ABA0-5487-4821-B2F2-349225F2294D}"/>
                </a:ext>
              </a:extLst>
            </p:cNvPr>
            <p:cNvGrpSpPr/>
            <p:nvPr/>
          </p:nvGrpSpPr>
          <p:grpSpPr>
            <a:xfrm>
              <a:off x="5008675" y="1166974"/>
              <a:ext cx="1033652" cy="1598063"/>
              <a:chOff x="7478257" y="2193205"/>
              <a:chExt cx="452893" cy="700189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4C5AABC9-36F0-408A-898D-9413B94E35B6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7003277C-2D44-4FB9-8071-68E3F805B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3" name="TextBox 169">
              <a:extLst>
                <a:ext uri="{FF2B5EF4-FFF2-40B4-BE49-F238E27FC236}">
                  <a16:creationId xmlns:a16="http://schemas.microsoft.com/office/drawing/2014/main" id="{2A81A2BA-1F7F-4BD4-80CB-D4E689347B7E}"/>
                </a:ext>
              </a:extLst>
            </p:cNvPr>
            <p:cNvSpPr txBox="1"/>
            <p:nvPr/>
          </p:nvSpPr>
          <p:spPr>
            <a:xfrm>
              <a:off x="4994860" y="1336729"/>
              <a:ext cx="103365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03</a:t>
              </a:r>
              <a:endPara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6" name="TextBox 172">
              <a:extLst>
                <a:ext uri="{FF2B5EF4-FFF2-40B4-BE49-F238E27FC236}">
                  <a16:creationId xmlns:a16="http://schemas.microsoft.com/office/drawing/2014/main" id="{9054FD7B-D1AA-4AA9-9961-99A55CE36CA8}"/>
                </a:ext>
              </a:extLst>
            </p:cNvPr>
            <p:cNvSpPr txBox="1"/>
            <p:nvPr/>
          </p:nvSpPr>
          <p:spPr>
            <a:xfrm>
              <a:off x="2923628" y="1848213"/>
              <a:ext cx="202256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300" dirty="0">
                  <a:solidFill>
                    <a:srgbClr val="FFFFFF"/>
                  </a:solidFill>
                  <a:latin typeface="Open Sans" panose="020B0606030504020204"/>
                </a:rPr>
                <a:t>Model Selection criteria.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300" dirty="0">
                  <a:solidFill>
                    <a:srgbClr val="FFFFFF"/>
                  </a:solidFill>
                  <a:latin typeface="Open Sans" panose="020B0606030504020204"/>
                </a:rPr>
                <a:t>Scaling using Z-score &amp; Min-Max</a:t>
              </a:r>
              <a:r>
                <a:rPr lang="en-GB" sz="13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.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30A12B6-2C82-4BF0-A17A-4930AA6602B9}"/>
                </a:ext>
              </a:extLst>
            </p:cNvPr>
            <p:cNvSpPr/>
            <p:nvPr/>
          </p:nvSpPr>
          <p:spPr>
            <a:xfrm>
              <a:off x="3006377" y="1741625"/>
              <a:ext cx="1908000" cy="855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7920463" y="2616977"/>
            <a:ext cx="3129527" cy="2387284"/>
            <a:chOff x="8277516" y="2564724"/>
            <a:chExt cx="3129527" cy="238728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B2A6F9E-F0E9-4622-ACDE-CB82326B5637}"/>
                </a:ext>
              </a:extLst>
            </p:cNvPr>
            <p:cNvGrpSpPr/>
            <p:nvPr/>
          </p:nvGrpSpPr>
          <p:grpSpPr>
            <a:xfrm>
              <a:off x="8277516" y="2564724"/>
              <a:ext cx="1166981" cy="1969663"/>
              <a:chOff x="7478257" y="2051255"/>
              <a:chExt cx="452893" cy="764406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5A0418DE-2F1D-4FFD-B28F-98DC2FEF1A72}"/>
                  </a:ext>
                </a:extLst>
              </p:cNvPr>
              <p:cNvSpPr/>
              <p:nvPr/>
            </p:nvSpPr>
            <p:spPr>
              <a:xfrm>
                <a:off x="7478257" y="2708680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E2FE26E6-6248-47C3-9AD0-8A58E5F10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05125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2" name="TextBox 168">
              <a:extLst>
                <a:ext uri="{FF2B5EF4-FFF2-40B4-BE49-F238E27FC236}">
                  <a16:creationId xmlns:a16="http://schemas.microsoft.com/office/drawing/2014/main" id="{34D2F6EE-113C-450F-8387-5A25F3043BEA}"/>
                </a:ext>
              </a:extLst>
            </p:cNvPr>
            <p:cNvSpPr txBox="1"/>
            <p:nvPr/>
          </p:nvSpPr>
          <p:spPr>
            <a:xfrm>
              <a:off x="8325345" y="2765757"/>
              <a:ext cx="1033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02</a:t>
              </a:r>
              <a:endPara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7" name="TextBox 173">
              <a:extLst>
                <a:ext uri="{FF2B5EF4-FFF2-40B4-BE49-F238E27FC236}">
                  <a16:creationId xmlns:a16="http://schemas.microsoft.com/office/drawing/2014/main" id="{3C1B6BF5-2395-48D1-8167-2E655E71AE64}"/>
                </a:ext>
              </a:extLst>
            </p:cNvPr>
            <p:cNvSpPr txBox="1"/>
            <p:nvPr/>
          </p:nvSpPr>
          <p:spPr>
            <a:xfrm>
              <a:off x="9424921" y="3459292"/>
              <a:ext cx="1982122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3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Feature Engineering by Uni &amp; Bi-variate analysing techniques.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3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Visualizations using Seaborn &amp; Matplotlib.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04BB237-9E0E-4CAD-9DCF-40C7C26E38F5}"/>
                </a:ext>
              </a:extLst>
            </p:cNvPr>
            <p:cNvSpPr/>
            <p:nvPr/>
          </p:nvSpPr>
          <p:spPr>
            <a:xfrm>
              <a:off x="9510716" y="3300210"/>
              <a:ext cx="1800000" cy="855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830261" y="106819"/>
            <a:ext cx="2921996" cy="1997249"/>
            <a:chOff x="8830261" y="132945"/>
            <a:chExt cx="2921996" cy="1997249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0B7FA44-8389-46FF-A2DC-574DD85B98DA}"/>
                </a:ext>
              </a:extLst>
            </p:cNvPr>
            <p:cNvGrpSpPr/>
            <p:nvPr/>
          </p:nvGrpSpPr>
          <p:grpSpPr>
            <a:xfrm>
              <a:off x="8889398" y="132945"/>
              <a:ext cx="880050" cy="1360591"/>
              <a:chOff x="7478257" y="2193205"/>
              <a:chExt cx="452893" cy="700189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A559E3-C492-4D22-9072-FDAE059F2E68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8FBB1C22-916D-4D88-9014-DFEC36C03C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4" name="TextBox 170">
              <a:extLst>
                <a:ext uri="{FF2B5EF4-FFF2-40B4-BE49-F238E27FC236}">
                  <a16:creationId xmlns:a16="http://schemas.microsoft.com/office/drawing/2014/main" id="{5887FBB0-9FCD-4095-A184-DBD7FB1DD22E}"/>
                </a:ext>
              </a:extLst>
            </p:cNvPr>
            <p:cNvSpPr txBox="1"/>
            <p:nvPr/>
          </p:nvSpPr>
          <p:spPr>
            <a:xfrm>
              <a:off x="8830261" y="278398"/>
              <a:ext cx="103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04</a:t>
              </a:r>
              <a:endPara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8" name="TextBox 174">
              <a:extLst>
                <a:ext uri="{FF2B5EF4-FFF2-40B4-BE49-F238E27FC236}">
                  <a16:creationId xmlns:a16="http://schemas.microsoft.com/office/drawing/2014/main" id="{33BF5552-C7F7-49A5-894F-2B394E6519A3}"/>
                </a:ext>
              </a:extLst>
            </p:cNvPr>
            <p:cNvSpPr txBox="1"/>
            <p:nvPr/>
          </p:nvSpPr>
          <p:spPr>
            <a:xfrm>
              <a:off x="9821160" y="837532"/>
              <a:ext cx="193109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/>
                </a:rPr>
                <a:t>Model Tuning methods.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/>
                </a:rPr>
                <a:t>Inferring from Regression metrics.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/>
                </a:rPr>
                <a:t>Optimizing metrics by model tuning.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6CE52EB-9596-4C92-8DBD-E4BF8F7C3889}"/>
                </a:ext>
              </a:extLst>
            </p:cNvPr>
            <p:cNvSpPr/>
            <p:nvPr/>
          </p:nvSpPr>
          <p:spPr>
            <a:xfrm>
              <a:off x="9915180" y="720782"/>
              <a:ext cx="1754928" cy="855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5" name="Slide Number Placeholder 3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9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2C0BD31-A995-421D-AFE8-01DA2A13CD51}"/>
              </a:ext>
            </a:extLst>
          </p:cNvPr>
          <p:cNvSpPr/>
          <p:nvPr/>
        </p:nvSpPr>
        <p:spPr>
          <a:xfrm>
            <a:off x="9220200" y="1782425"/>
            <a:ext cx="2076450" cy="2076450"/>
          </a:xfrm>
          <a:prstGeom prst="ellipse">
            <a:avLst/>
          </a:prstGeom>
          <a:solidFill>
            <a:srgbClr val="C2C923"/>
          </a:solidFill>
          <a:ln w="127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A0728AE-7C0E-42BB-9912-75E929F569DF}"/>
              </a:ext>
            </a:extLst>
          </p:cNvPr>
          <p:cNvSpPr/>
          <p:nvPr/>
        </p:nvSpPr>
        <p:spPr>
          <a:xfrm>
            <a:off x="6404953" y="1782425"/>
            <a:ext cx="2076450" cy="2076450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A113B0-3FC6-48E3-91D5-A36047039BFA}"/>
              </a:ext>
            </a:extLst>
          </p:cNvPr>
          <p:cNvSpPr/>
          <p:nvPr/>
        </p:nvSpPr>
        <p:spPr>
          <a:xfrm>
            <a:off x="794616" y="1803183"/>
            <a:ext cx="2076450" cy="2076450"/>
          </a:xfrm>
          <a:prstGeom prst="ellipse">
            <a:avLst/>
          </a:prstGeom>
          <a:solidFill>
            <a:schemeClr val="accent5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76B469-3669-409E-9C74-4690E9805F85}"/>
              </a:ext>
            </a:extLst>
          </p:cNvPr>
          <p:cNvSpPr/>
          <p:nvPr/>
        </p:nvSpPr>
        <p:spPr>
          <a:xfrm>
            <a:off x="3603513" y="1782425"/>
            <a:ext cx="2076450" cy="20764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6C3D93-344B-47DC-A88D-B7BD26E21D61}"/>
              </a:ext>
            </a:extLst>
          </p:cNvPr>
          <p:cNvGrpSpPr/>
          <p:nvPr/>
        </p:nvGrpSpPr>
        <p:grpSpPr>
          <a:xfrm>
            <a:off x="1223499" y="2057678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9E10D172-12CF-42FB-94A4-0FE1361CD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52F91EE8-4C1F-49F2-8024-7899F09AF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4165238-A37F-44B0-B95E-068DFB012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08B34356-05A8-4DAC-A899-3D7A8D58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16B65E-8C81-46D7-B4A6-35E67078B676}"/>
              </a:ext>
            </a:extLst>
          </p:cNvPr>
          <p:cNvGrpSpPr/>
          <p:nvPr/>
        </p:nvGrpSpPr>
        <p:grpSpPr>
          <a:xfrm>
            <a:off x="4032396" y="203692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411C58A7-F834-49C3-A27C-84CB8799C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B11D8D5E-6169-42A7-B219-4E4C957DF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8B113232-FBEA-4810-B853-B7469C72C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38BF1F2E-8161-45D2-9F3F-2E2DDA73C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7BE0E6-109C-4A17-965A-A15DD49810A2}"/>
              </a:ext>
            </a:extLst>
          </p:cNvPr>
          <p:cNvGrpSpPr/>
          <p:nvPr/>
        </p:nvGrpSpPr>
        <p:grpSpPr>
          <a:xfrm>
            <a:off x="6833836" y="203692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2EA74F3-B95E-4404-A003-4394E1025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421D69E-6C64-49E7-8CFE-FC8BFC06C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703EB4AB-3D13-4E17-9246-6BA4E62F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3C90D470-CE77-49ED-AEA3-2669AD138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133713-4D03-4246-A4DB-56ADDABF502F}"/>
              </a:ext>
            </a:extLst>
          </p:cNvPr>
          <p:cNvGrpSpPr/>
          <p:nvPr/>
        </p:nvGrpSpPr>
        <p:grpSpPr>
          <a:xfrm>
            <a:off x="9649083" y="203692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287AC19A-5007-413C-9C60-DA13A6664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565F62D-4EC5-4910-AABD-2BBD01332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B489419D-E6B8-44AC-9FBD-3D28289CD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F266894E-34C1-49D5-AB61-D30954A1D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AE9997D-C3AF-4663-8E04-687F70F0892F}"/>
              </a:ext>
            </a:extLst>
          </p:cNvPr>
          <p:cNvSpPr txBox="1"/>
          <p:nvPr/>
        </p:nvSpPr>
        <p:spPr>
          <a:xfrm>
            <a:off x="3802078" y="326777"/>
            <a:ext cx="45878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Meet Our Team</a:t>
            </a:r>
            <a:endParaRPr lang="en-GB" sz="5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3EBD75-7C1A-439C-9178-1E79A9281764}"/>
              </a:ext>
            </a:extLst>
          </p:cNvPr>
          <p:cNvSpPr txBox="1"/>
          <p:nvPr/>
        </p:nvSpPr>
        <p:spPr>
          <a:xfrm>
            <a:off x="864973" y="5121318"/>
            <a:ext cx="1927284" cy="10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</a:rPr>
              <a:t>Oracle Hyperion </a:t>
            </a:r>
            <a:r>
              <a:rPr lang="en-US" sz="1500" dirty="0">
                <a:solidFill>
                  <a:schemeClr val="bg1"/>
                </a:solidFill>
                <a:latin typeface="Open Sans" panose="020B0606030504020204"/>
              </a:rPr>
              <a:t>Technology</a:t>
            </a: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</a:rPr>
              <a:t> Specialist</a:t>
            </a:r>
          </a:p>
          <a:p>
            <a:pPr lvl="0" algn="ctr">
              <a:defRPr/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</a:rPr>
              <a:t>15 Years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E0036F-DA1D-4621-863B-C8152A84E6EB}"/>
              </a:ext>
            </a:extLst>
          </p:cNvPr>
          <p:cNvSpPr txBox="1"/>
          <p:nvPr/>
        </p:nvSpPr>
        <p:spPr>
          <a:xfrm>
            <a:off x="868069" y="4250480"/>
            <a:ext cx="192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Arvind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Moorthy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4CBF1F-5ED3-465F-92B5-41B270247847}"/>
              </a:ext>
            </a:extLst>
          </p:cNvPr>
          <p:cNvSpPr txBox="1"/>
          <p:nvPr/>
        </p:nvSpPr>
        <p:spPr>
          <a:xfrm>
            <a:off x="3695849" y="5129556"/>
            <a:ext cx="1924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ETL Developer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5 Years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4309AE-C9DD-4871-AC45-F4B301A6DC9D}"/>
              </a:ext>
            </a:extLst>
          </p:cNvPr>
          <p:cNvSpPr txBox="1"/>
          <p:nvPr/>
        </p:nvSpPr>
        <p:spPr>
          <a:xfrm>
            <a:off x="3456346" y="4233062"/>
            <a:ext cx="2413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chemeClr val="bg1"/>
                </a:solidFill>
                <a:latin typeface="Open Sans" panose="020B0606030504020204" pitchFamily="34" charset="0"/>
              </a:rPr>
              <a:t>Dharshini</a:t>
            </a:r>
          </a:p>
          <a:p>
            <a:pPr lvl="0" algn="ctr"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Anandakumar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B49569-4839-4721-B188-A6E1FF97575E}"/>
              </a:ext>
            </a:extLst>
          </p:cNvPr>
          <p:cNvSpPr txBox="1"/>
          <p:nvPr/>
        </p:nvSpPr>
        <p:spPr>
          <a:xfrm>
            <a:off x="6456069" y="5129556"/>
            <a:ext cx="1924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</a:rPr>
              <a:t>Quality Assurance</a:t>
            </a:r>
          </a:p>
          <a:p>
            <a:pPr lvl="0" algn="ctr">
              <a:defRPr/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</a:rPr>
              <a:t>6.5 Years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574B59-5551-4755-8689-F896EF1C5BEF}"/>
              </a:ext>
            </a:extLst>
          </p:cNvPr>
          <p:cNvSpPr txBox="1"/>
          <p:nvPr/>
        </p:nvSpPr>
        <p:spPr>
          <a:xfrm>
            <a:off x="6456069" y="4250480"/>
            <a:ext cx="192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Ipsita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Panda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F9ABE7-5236-4D61-99AA-B58E89A32BD6}"/>
              </a:ext>
            </a:extLst>
          </p:cNvPr>
          <p:cNvSpPr txBox="1"/>
          <p:nvPr/>
        </p:nvSpPr>
        <p:spPr>
          <a:xfrm>
            <a:off x="9489478" y="5129556"/>
            <a:ext cx="1924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500" dirty="0">
                <a:solidFill>
                  <a:schemeClr val="bg1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Principal SAP Consultant</a:t>
            </a:r>
            <a:br>
              <a:rPr lang="en-GB" sz="1500" dirty="0">
                <a:solidFill>
                  <a:schemeClr val="bg1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</a:b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15 Years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82E182-4C3D-4BC7-965C-DF76475A83BC}"/>
              </a:ext>
            </a:extLst>
          </p:cNvPr>
          <p:cNvSpPr txBox="1"/>
          <p:nvPr/>
        </p:nvSpPr>
        <p:spPr>
          <a:xfrm>
            <a:off x="9217101" y="4241771"/>
            <a:ext cx="24201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chemeClr val="bg1"/>
                </a:solidFill>
                <a:latin typeface="Open Sans" panose="020B0606030504020204" pitchFamily="34" charset="0"/>
              </a:rPr>
              <a:t>Sreenivas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Parthasarathy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9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6367" y="2998113"/>
            <a:ext cx="2799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j-lt"/>
              </a:rPr>
              <a:t>Thank you</a:t>
            </a:r>
            <a:endParaRPr lang="en-IN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24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758019" y="332077"/>
            <a:ext cx="6675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1" u="none" strike="noStrike" kern="1200" cap="none" spc="0" normalizeH="0" baseline="10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Idea</a:t>
            </a:r>
            <a:r>
              <a:rPr lang="en-GB" sz="6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i="1" baseline="-30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 Change The World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270760" y="250372"/>
            <a:ext cx="1593895" cy="1800000"/>
            <a:chOff x="4007380" y="1676400"/>
            <a:chExt cx="3482976" cy="39333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DDABBE8-7360-452B-B856-38FEBE0D7B6C}"/>
                </a:ext>
              </a:extLst>
            </p:cNvPr>
            <p:cNvSpPr/>
            <p:nvPr/>
          </p:nvSpPr>
          <p:spPr>
            <a:xfrm flipV="1">
              <a:off x="4665178" y="5309005"/>
              <a:ext cx="2739830" cy="300753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007380" y="1676400"/>
              <a:ext cx="3482976" cy="3413395"/>
              <a:chOff x="4007380" y="1676400"/>
              <a:chExt cx="3482976" cy="3413395"/>
            </a:xfrm>
          </p:grpSpPr>
          <p:sp>
            <p:nvSpPr>
              <p:cNvPr id="3" name="Freeform 5"/>
              <p:cNvSpPr>
                <a:spLocks/>
              </p:cNvSpPr>
              <p:nvPr/>
            </p:nvSpPr>
            <p:spPr bwMode="auto">
              <a:xfrm>
                <a:off x="4007380" y="3844300"/>
                <a:ext cx="3482976" cy="1245495"/>
              </a:xfrm>
              <a:custGeom>
                <a:avLst/>
                <a:gdLst>
                  <a:gd name="T0" fmla="*/ 451 w 629"/>
                  <a:gd name="T1" fmla="*/ 74 h 225"/>
                  <a:gd name="T2" fmla="*/ 466 w 629"/>
                  <a:gd name="T3" fmla="*/ 74 h 225"/>
                  <a:gd name="T4" fmla="*/ 503 w 629"/>
                  <a:gd name="T5" fmla="*/ 64 h 225"/>
                  <a:gd name="T6" fmla="*/ 583 w 629"/>
                  <a:gd name="T7" fmla="*/ 15 h 225"/>
                  <a:gd name="T8" fmla="*/ 600 w 629"/>
                  <a:gd name="T9" fmla="*/ 4 h 225"/>
                  <a:gd name="T10" fmla="*/ 621 w 629"/>
                  <a:gd name="T11" fmla="*/ 9 h 225"/>
                  <a:gd name="T12" fmla="*/ 627 w 629"/>
                  <a:gd name="T13" fmla="*/ 19 h 225"/>
                  <a:gd name="T14" fmla="*/ 626 w 629"/>
                  <a:gd name="T15" fmla="*/ 26 h 225"/>
                  <a:gd name="T16" fmla="*/ 588 w 629"/>
                  <a:gd name="T17" fmla="*/ 67 h 225"/>
                  <a:gd name="T18" fmla="*/ 547 w 629"/>
                  <a:gd name="T19" fmla="*/ 105 h 225"/>
                  <a:gd name="T20" fmla="*/ 516 w 629"/>
                  <a:gd name="T21" fmla="*/ 135 h 225"/>
                  <a:gd name="T22" fmla="*/ 497 w 629"/>
                  <a:gd name="T23" fmla="*/ 148 h 225"/>
                  <a:gd name="T24" fmla="*/ 447 w 629"/>
                  <a:gd name="T25" fmla="*/ 179 h 225"/>
                  <a:gd name="T26" fmla="*/ 393 w 629"/>
                  <a:gd name="T27" fmla="*/ 219 h 225"/>
                  <a:gd name="T28" fmla="*/ 371 w 629"/>
                  <a:gd name="T29" fmla="*/ 223 h 225"/>
                  <a:gd name="T30" fmla="*/ 329 w 629"/>
                  <a:gd name="T31" fmla="*/ 212 h 225"/>
                  <a:gd name="T32" fmla="*/ 285 w 629"/>
                  <a:gd name="T33" fmla="*/ 201 h 225"/>
                  <a:gd name="T34" fmla="*/ 225 w 629"/>
                  <a:gd name="T35" fmla="*/ 189 h 225"/>
                  <a:gd name="T36" fmla="*/ 186 w 629"/>
                  <a:gd name="T37" fmla="*/ 181 h 225"/>
                  <a:gd name="T38" fmla="*/ 169 w 629"/>
                  <a:gd name="T39" fmla="*/ 180 h 225"/>
                  <a:gd name="T40" fmla="*/ 121 w 629"/>
                  <a:gd name="T41" fmla="*/ 170 h 225"/>
                  <a:gd name="T42" fmla="*/ 66 w 629"/>
                  <a:gd name="T43" fmla="*/ 157 h 225"/>
                  <a:gd name="T44" fmla="*/ 23 w 629"/>
                  <a:gd name="T45" fmla="*/ 149 h 225"/>
                  <a:gd name="T46" fmla="*/ 9 w 629"/>
                  <a:gd name="T47" fmla="*/ 145 h 225"/>
                  <a:gd name="T48" fmla="*/ 4 w 629"/>
                  <a:gd name="T49" fmla="*/ 140 h 225"/>
                  <a:gd name="T50" fmla="*/ 3 w 629"/>
                  <a:gd name="T51" fmla="*/ 94 h 225"/>
                  <a:gd name="T52" fmla="*/ 21 w 629"/>
                  <a:gd name="T53" fmla="*/ 29 h 225"/>
                  <a:gd name="T54" fmla="*/ 39 w 629"/>
                  <a:gd name="T55" fmla="*/ 4 h 225"/>
                  <a:gd name="T56" fmla="*/ 45 w 629"/>
                  <a:gd name="T57" fmla="*/ 2 h 225"/>
                  <a:gd name="T58" fmla="*/ 106 w 629"/>
                  <a:gd name="T59" fmla="*/ 21 h 225"/>
                  <a:gd name="T60" fmla="*/ 125 w 629"/>
                  <a:gd name="T61" fmla="*/ 27 h 225"/>
                  <a:gd name="T62" fmla="*/ 135 w 629"/>
                  <a:gd name="T63" fmla="*/ 27 h 225"/>
                  <a:gd name="T64" fmla="*/ 175 w 629"/>
                  <a:gd name="T65" fmla="*/ 17 h 225"/>
                  <a:gd name="T66" fmla="*/ 231 w 629"/>
                  <a:gd name="T67" fmla="*/ 11 h 225"/>
                  <a:gd name="T68" fmla="*/ 274 w 629"/>
                  <a:gd name="T69" fmla="*/ 24 h 225"/>
                  <a:gd name="T70" fmla="*/ 329 w 629"/>
                  <a:gd name="T71" fmla="*/ 52 h 225"/>
                  <a:gd name="T72" fmla="*/ 356 w 629"/>
                  <a:gd name="T73" fmla="*/ 57 h 225"/>
                  <a:gd name="T74" fmla="*/ 417 w 629"/>
                  <a:gd name="T75" fmla="*/ 71 h 225"/>
                  <a:gd name="T76" fmla="*/ 433 w 629"/>
                  <a:gd name="T77" fmla="*/ 87 h 225"/>
                  <a:gd name="T78" fmla="*/ 422 w 629"/>
                  <a:gd name="T79" fmla="*/ 112 h 225"/>
                  <a:gd name="T80" fmla="*/ 386 w 629"/>
                  <a:gd name="T81" fmla="*/ 113 h 225"/>
                  <a:gd name="T82" fmla="*/ 309 w 629"/>
                  <a:gd name="T83" fmla="*/ 113 h 225"/>
                  <a:gd name="T84" fmla="*/ 279 w 629"/>
                  <a:gd name="T85" fmla="*/ 120 h 225"/>
                  <a:gd name="T86" fmla="*/ 272 w 629"/>
                  <a:gd name="T87" fmla="*/ 134 h 225"/>
                  <a:gd name="T88" fmla="*/ 285 w 629"/>
                  <a:gd name="T89" fmla="*/ 141 h 225"/>
                  <a:gd name="T90" fmla="*/ 296 w 629"/>
                  <a:gd name="T91" fmla="*/ 137 h 225"/>
                  <a:gd name="T92" fmla="*/ 366 w 629"/>
                  <a:gd name="T93" fmla="*/ 134 h 225"/>
                  <a:gd name="T94" fmla="*/ 409 w 629"/>
                  <a:gd name="T95" fmla="*/ 136 h 225"/>
                  <a:gd name="T96" fmla="*/ 437 w 629"/>
                  <a:gd name="T97" fmla="*/ 130 h 225"/>
                  <a:gd name="T98" fmla="*/ 453 w 629"/>
                  <a:gd name="T99" fmla="*/ 77 h 225"/>
                  <a:gd name="T100" fmla="*/ 451 w 629"/>
                  <a:gd name="T101" fmla="*/ 74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225">
                    <a:moveTo>
                      <a:pt x="451" y="74"/>
                    </a:moveTo>
                    <a:cubicBezTo>
                      <a:pt x="457" y="74"/>
                      <a:pt x="462" y="74"/>
                      <a:pt x="466" y="74"/>
                    </a:cubicBezTo>
                    <a:cubicBezTo>
                      <a:pt x="480" y="73"/>
                      <a:pt x="491" y="68"/>
                      <a:pt x="503" y="64"/>
                    </a:cubicBezTo>
                    <a:cubicBezTo>
                      <a:pt x="533" y="52"/>
                      <a:pt x="557" y="33"/>
                      <a:pt x="583" y="15"/>
                    </a:cubicBezTo>
                    <a:cubicBezTo>
                      <a:pt x="589" y="11"/>
                      <a:pt x="594" y="7"/>
                      <a:pt x="600" y="4"/>
                    </a:cubicBezTo>
                    <a:cubicBezTo>
                      <a:pt x="608" y="0"/>
                      <a:pt x="615" y="2"/>
                      <a:pt x="621" y="9"/>
                    </a:cubicBezTo>
                    <a:cubicBezTo>
                      <a:pt x="623" y="12"/>
                      <a:pt x="625" y="16"/>
                      <a:pt x="627" y="19"/>
                    </a:cubicBezTo>
                    <a:cubicBezTo>
                      <a:pt x="629" y="22"/>
                      <a:pt x="628" y="24"/>
                      <a:pt x="626" y="26"/>
                    </a:cubicBezTo>
                    <a:cubicBezTo>
                      <a:pt x="613" y="40"/>
                      <a:pt x="601" y="54"/>
                      <a:pt x="588" y="67"/>
                    </a:cubicBezTo>
                    <a:cubicBezTo>
                      <a:pt x="575" y="80"/>
                      <a:pt x="560" y="92"/>
                      <a:pt x="547" y="105"/>
                    </a:cubicBezTo>
                    <a:cubicBezTo>
                      <a:pt x="536" y="115"/>
                      <a:pt x="527" y="126"/>
                      <a:pt x="516" y="135"/>
                    </a:cubicBezTo>
                    <a:cubicBezTo>
                      <a:pt x="511" y="140"/>
                      <a:pt x="503" y="144"/>
                      <a:pt x="497" y="148"/>
                    </a:cubicBezTo>
                    <a:cubicBezTo>
                      <a:pt x="480" y="158"/>
                      <a:pt x="464" y="169"/>
                      <a:pt x="447" y="179"/>
                    </a:cubicBezTo>
                    <a:cubicBezTo>
                      <a:pt x="427" y="190"/>
                      <a:pt x="411" y="205"/>
                      <a:pt x="393" y="219"/>
                    </a:cubicBezTo>
                    <a:cubicBezTo>
                      <a:pt x="386" y="225"/>
                      <a:pt x="379" y="225"/>
                      <a:pt x="371" y="223"/>
                    </a:cubicBezTo>
                    <a:cubicBezTo>
                      <a:pt x="357" y="219"/>
                      <a:pt x="343" y="216"/>
                      <a:pt x="329" y="212"/>
                    </a:cubicBezTo>
                    <a:cubicBezTo>
                      <a:pt x="314" y="208"/>
                      <a:pt x="300" y="205"/>
                      <a:pt x="285" y="201"/>
                    </a:cubicBezTo>
                    <a:cubicBezTo>
                      <a:pt x="265" y="197"/>
                      <a:pt x="245" y="193"/>
                      <a:pt x="225" y="189"/>
                    </a:cubicBezTo>
                    <a:cubicBezTo>
                      <a:pt x="212" y="186"/>
                      <a:pt x="199" y="183"/>
                      <a:pt x="186" y="181"/>
                    </a:cubicBezTo>
                    <a:cubicBezTo>
                      <a:pt x="180" y="180"/>
                      <a:pt x="174" y="180"/>
                      <a:pt x="169" y="180"/>
                    </a:cubicBezTo>
                    <a:cubicBezTo>
                      <a:pt x="152" y="180"/>
                      <a:pt x="137" y="175"/>
                      <a:pt x="121" y="170"/>
                    </a:cubicBezTo>
                    <a:cubicBezTo>
                      <a:pt x="103" y="165"/>
                      <a:pt x="85" y="161"/>
                      <a:pt x="66" y="157"/>
                    </a:cubicBezTo>
                    <a:cubicBezTo>
                      <a:pt x="52" y="154"/>
                      <a:pt x="38" y="152"/>
                      <a:pt x="23" y="149"/>
                    </a:cubicBezTo>
                    <a:cubicBezTo>
                      <a:pt x="18" y="148"/>
                      <a:pt x="13" y="147"/>
                      <a:pt x="9" y="145"/>
                    </a:cubicBezTo>
                    <a:cubicBezTo>
                      <a:pt x="7" y="144"/>
                      <a:pt x="5" y="142"/>
                      <a:pt x="4" y="140"/>
                    </a:cubicBezTo>
                    <a:cubicBezTo>
                      <a:pt x="0" y="125"/>
                      <a:pt x="1" y="109"/>
                      <a:pt x="3" y="94"/>
                    </a:cubicBezTo>
                    <a:cubicBezTo>
                      <a:pt x="6" y="72"/>
                      <a:pt x="12" y="50"/>
                      <a:pt x="21" y="29"/>
                    </a:cubicBezTo>
                    <a:cubicBezTo>
                      <a:pt x="26" y="20"/>
                      <a:pt x="30" y="10"/>
                      <a:pt x="39" y="4"/>
                    </a:cubicBezTo>
                    <a:cubicBezTo>
                      <a:pt x="40" y="3"/>
                      <a:pt x="43" y="2"/>
                      <a:pt x="45" y="2"/>
                    </a:cubicBezTo>
                    <a:cubicBezTo>
                      <a:pt x="66" y="8"/>
                      <a:pt x="86" y="15"/>
                      <a:pt x="106" y="21"/>
                    </a:cubicBezTo>
                    <a:cubicBezTo>
                      <a:pt x="113" y="23"/>
                      <a:pt x="119" y="25"/>
                      <a:pt x="125" y="27"/>
                    </a:cubicBezTo>
                    <a:cubicBezTo>
                      <a:pt x="129" y="28"/>
                      <a:pt x="132" y="28"/>
                      <a:pt x="135" y="27"/>
                    </a:cubicBezTo>
                    <a:cubicBezTo>
                      <a:pt x="149" y="24"/>
                      <a:pt x="162" y="20"/>
                      <a:pt x="175" y="17"/>
                    </a:cubicBezTo>
                    <a:cubicBezTo>
                      <a:pt x="193" y="13"/>
                      <a:pt x="212" y="9"/>
                      <a:pt x="231" y="11"/>
                    </a:cubicBezTo>
                    <a:cubicBezTo>
                      <a:pt x="246" y="13"/>
                      <a:pt x="261" y="17"/>
                      <a:pt x="274" y="24"/>
                    </a:cubicBezTo>
                    <a:cubicBezTo>
                      <a:pt x="293" y="33"/>
                      <a:pt x="311" y="42"/>
                      <a:pt x="329" y="52"/>
                    </a:cubicBezTo>
                    <a:cubicBezTo>
                      <a:pt x="337" y="56"/>
                      <a:pt x="347" y="56"/>
                      <a:pt x="356" y="57"/>
                    </a:cubicBezTo>
                    <a:cubicBezTo>
                      <a:pt x="377" y="60"/>
                      <a:pt x="398" y="62"/>
                      <a:pt x="417" y="71"/>
                    </a:cubicBezTo>
                    <a:cubicBezTo>
                      <a:pt x="425" y="74"/>
                      <a:pt x="428" y="81"/>
                      <a:pt x="433" y="87"/>
                    </a:cubicBezTo>
                    <a:cubicBezTo>
                      <a:pt x="440" y="96"/>
                      <a:pt x="435" y="111"/>
                      <a:pt x="422" y="112"/>
                    </a:cubicBezTo>
                    <a:cubicBezTo>
                      <a:pt x="410" y="113"/>
                      <a:pt x="398" y="114"/>
                      <a:pt x="386" y="113"/>
                    </a:cubicBezTo>
                    <a:cubicBezTo>
                      <a:pt x="360" y="111"/>
                      <a:pt x="334" y="109"/>
                      <a:pt x="309" y="113"/>
                    </a:cubicBezTo>
                    <a:cubicBezTo>
                      <a:pt x="299" y="114"/>
                      <a:pt x="289" y="117"/>
                      <a:pt x="279" y="120"/>
                    </a:cubicBezTo>
                    <a:cubicBezTo>
                      <a:pt x="273" y="122"/>
                      <a:pt x="270" y="128"/>
                      <a:pt x="272" y="134"/>
                    </a:cubicBezTo>
                    <a:cubicBezTo>
                      <a:pt x="274" y="139"/>
                      <a:pt x="279" y="142"/>
                      <a:pt x="285" y="141"/>
                    </a:cubicBezTo>
                    <a:cubicBezTo>
                      <a:pt x="289" y="140"/>
                      <a:pt x="292" y="138"/>
                      <a:pt x="296" y="137"/>
                    </a:cubicBezTo>
                    <a:cubicBezTo>
                      <a:pt x="319" y="131"/>
                      <a:pt x="343" y="132"/>
                      <a:pt x="366" y="134"/>
                    </a:cubicBezTo>
                    <a:cubicBezTo>
                      <a:pt x="381" y="135"/>
                      <a:pt x="395" y="136"/>
                      <a:pt x="409" y="136"/>
                    </a:cubicBezTo>
                    <a:cubicBezTo>
                      <a:pt x="418" y="136"/>
                      <a:pt x="428" y="134"/>
                      <a:pt x="437" y="130"/>
                    </a:cubicBezTo>
                    <a:cubicBezTo>
                      <a:pt x="454" y="122"/>
                      <a:pt x="465" y="96"/>
                      <a:pt x="453" y="77"/>
                    </a:cubicBezTo>
                    <a:cubicBezTo>
                      <a:pt x="452" y="76"/>
                      <a:pt x="452" y="76"/>
                      <a:pt x="451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D5FAAC8-4DCE-4294-BF1E-FDD9D9F30F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37620" y="1676400"/>
                <a:ext cx="1731496" cy="2111981"/>
                <a:chOff x="7549436" y="-3035119"/>
                <a:chExt cx="1474296" cy="1798263"/>
              </a:xfrm>
            </p:grpSpPr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DB0C78FB-797C-48A5-8471-90AE252A57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27222" y="-2761530"/>
                  <a:ext cx="917325" cy="1524674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A867A9D3-244B-4D96-85FC-1B20A383B6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33578" y="-2329808"/>
                  <a:ext cx="65073" cy="110555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081340D6-A119-4ECC-B054-F7F59A530F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5765" y="-2182168"/>
                  <a:ext cx="235803" cy="378545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66093F5C-4A6F-48F7-A969-9A5617C0A0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10842" y="-2203160"/>
                  <a:ext cx="105657" cy="130847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1B0A7BE6-A9F5-4F69-BB46-5FED15DE91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56846" y="-2653076"/>
                  <a:ext cx="381344" cy="415630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AC04016-222C-4615-847D-EF424A435A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56846" y="-3035119"/>
                  <a:ext cx="58776" cy="223908"/>
                </a:xfrm>
                <a:custGeom>
                  <a:avLst/>
                  <a:gdLst>
                    <a:gd name="T0" fmla="*/ 24 w 48"/>
                    <a:gd name="T1" fmla="*/ 182 h 182"/>
                    <a:gd name="T2" fmla="*/ 48 w 48"/>
                    <a:gd name="T3" fmla="*/ 158 h 182"/>
                    <a:gd name="T4" fmla="*/ 48 w 48"/>
                    <a:gd name="T5" fmla="*/ 24 h 182"/>
                    <a:gd name="T6" fmla="*/ 24 w 48"/>
                    <a:gd name="T7" fmla="*/ 0 h 182"/>
                    <a:gd name="T8" fmla="*/ 0 w 48"/>
                    <a:gd name="T9" fmla="*/ 24 h 182"/>
                    <a:gd name="T10" fmla="*/ 0 w 48"/>
                    <a:gd name="T11" fmla="*/ 158 h 182"/>
                    <a:gd name="T12" fmla="*/ 24 w 48"/>
                    <a:gd name="T13" fmla="*/ 182 h 182"/>
                    <a:gd name="T14" fmla="*/ 24 w 48"/>
                    <a:gd name="T15" fmla="*/ 182 h 182"/>
                    <a:gd name="T16" fmla="*/ 24 w 48"/>
                    <a:gd name="T17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82">
                      <a:moveTo>
                        <a:pt x="24" y="182"/>
                      </a:moveTo>
                      <a:cubicBezTo>
                        <a:pt x="38" y="182"/>
                        <a:pt x="48" y="172"/>
                        <a:pt x="48" y="158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8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0" y="172"/>
                        <a:pt x="11" y="182"/>
                        <a:pt x="24" y="182"/>
                      </a:cubicBezTo>
                      <a:close/>
                      <a:moveTo>
                        <a:pt x="24" y="182"/>
                      </a:moveTo>
                      <a:cubicBezTo>
                        <a:pt x="24" y="182"/>
                        <a:pt x="24" y="182"/>
                        <a:pt x="24" y="18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2A97FCD-688B-4009-A43E-772F819744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99293" y="-2944156"/>
                  <a:ext cx="149039" cy="207115"/>
                </a:xfrm>
                <a:custGeom>
                  <a:avLst/>
                  <a:gdLst>
                    <a:gd name="T0" fmla="*/ 74 w 122"/>
                    <a:gd name="T1" fmla="*/ 156 h 168"/>
                    <a:gd name="T2" fmla="*/ 94 w 122"/>
                    <a:gd name="T3" fmla="*/ 168 h 168"/>
                    <a:gd name="T4" fmla="*/ 106 w 122"/>
                    <a:gd name="T5" fmla="*/ 165 h 168"/>
                    <a:gd name="T6" fmla="*/ 115 w 122"/>
                    <a:gd name="T7" fmla="*/ 132 h 168"/>
                    <a:gd name="T8" fmla="*/ 48 w 122"/>
                    <a:gd name="T9" fmla="*/ 15 h 168"/>
                    <a:gd name="T10" fmla="*/ 15 w 122"/>
                    <a:gd name="T11" fmla="*/ 7 h 168"/>
                    <a:gd name="T12" fmla="*/ 6 w 122"/>
                    <a:gd name="T13" fmla="*/ 39 h 168"/>
                    <a:gd name="T14" fmla="*/ 74 w 122"/>
                    <a:gd name="T15" fmla="*/ 156 h 168"/>
                    <a:gd name="T16" fmla="*/ 74 w 122"/>
                    <a:gd name="T17" fmla="*/ 156 h 168"/>
                    <a:gd name="T18" fmla="*/ 74 w 122"/>
                    <a:gd name="T19" fmla="*/ 156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74" y="156"/>
                      </a:moveTo>
                      <a:cubicBezTo>
                        <a:pt x="78" y="164"/>
                        <a:pt x="86" y="168"/>
                        <a:pt x="94" y="168"/>
                      </a:cubicBezTo>
                      <a:cubicBezTo>
                        <a:pt x="98" y="168"/>
                        <a:pt x="103" y="167"/>
                        <a:pt x="106" y="165"/>
                      </a:cubicBezTo>
                      <a:cubicBezTo>
                        <a:pt x="118" y="158"/>
                        <a:pt x="122" y="143"/>
                        <a:pt x="115" y="132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1" y="4"/>
                        <a:pt x="27" y="0"/>
                        <a:pt x="15" y="7"/>
                      </a:cubicBezTo>
                      <a:cubicBezTo>
                        <a:pt x="4" y="13"/>
                        <a:pt x="0" y="28"/>
                        <a:pt x="6" y="39"/>
                      </a:cubicBezTo>
                      <a:lnTo>
                        <a:pt x="74" y="156"/>
                      </a:lnTo>
                      <a:close/>
                      <a:moveTo>
                        <a:pt x="74" y="156"/>
                      </a:moveTo>
                      <a:cubicBezTo>
                        <a:pt x="74" y="156"/>
                        <a:pt x="74" y="156"/>
                        <a:pt x="74" y="156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745AF341-A3B9-450E-AA0C-D160290799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3555" y="-2052722"/>
                  <a:ext cx="209214" cy="146940"/>
                </a:xfrm>
                <a:custGeom>
                  <a:avLst/>
                  <a:gdLst>
                    <a:gd name="T0" fmla="*/ 155 w 171"/>
                    <a:gd name="T1" fmla="*/ 74 h 119"/>
                    <a:gd name="T2" fmla="*/ 39 w 171"/>
                    <a:gd name="T3" fmla="*/ 7 h 119"/>
                    <a:gd name="T4" fmla="*/ 6 w 171"/>
                    <a:gd name="T5" fmla="*/ 15 h 119"/>
                    <a:gd name="T6" fmla="*/ 15 w 171"/>
                    <a:gd name="T7" fmla="*/ 48 h 119"/>
                    <a:gd name="T8" fmla="*/ 131 w 171"/>
                    <a:gd name="T9" fmla="*/ 115 h 119"/>
                    <a:gd name="T10" fmla="*/ 143 w 171"/>
                    <a:gd name="T11" fmla="*/ 119 h 119"/>
                    <a:gd name="T12" fmla="*/ 164 w 171"/>
                    <a:gd name="T13" fmla="*/ 107 h 119"/>
                    <a:gd name="T14" fmla="*/ 155 w 171"/>
                    <a:gd name="T15" fmla="*/ 74 h 119"/>
                    <a:gd name="T16" fmla="*/ 155 w 171"/>
                    <a:gd name="T17" fmla="*/ 74 h 119"/>
                    <a:gd name="T18" fmla="*/ 155 w 171"/>
                    <a:gd name="T19" fmla="*/ 7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55" y="74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7" y="0"/>
                        <a:pt x="13" y="4"/>
                        <a:pt x="6" y="15"/>
                      </a:cubicBezTo>
                      <a:cubicBezTo>
                        <a:pt x="0" y="27"/>
                        <a:pt x="3" y="42"/>
                        <a:pt x="15" y="48"/>
                      </a:cubicBezTo>
                      <a:cubicBezTo>
                        <a:pt x="131" y="115"/>
                        <a:pt x="131" y="115"/>
                        <a:pt x="131" y="115"/>
                      </a:cubicBezTo>
                      <a:cubicBezTo>
                        <a:pt x="135" y="118"/>
                        <a:pt x="139" y="119"/>
                        <a:pt x="143" y="119"/>
                      </a:cubicBezTo>
                      <a:cubicBezTo>
                        <a:pt x="152" y="119"/>
                        <a:pt x="160" y="114"/>
                        <a:pt x="164" y="107"/>
                      </a:cubicBezTo>
                      <a:cubicBezTo>
                        <a:pt x="171" y="95"/>
                        <a:pt x="167" y="80"/>
                        <a:pt x="155" y="74"/>
                      </a:cubicBezTo>
                      <a:close/>
                      <a:moveTo>
                        <a:pt x="155" y="74"/>
                      </a:moveTo>
                      <a:cubicBezTo>
                        <a:pt x="155" y="74"/>
                        <a:pt x="155" y="74"/>
                        <a:pt x="155" y="7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421252C-0288-4E74-8BE0-6173B937F8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40399" y="-2682464"/>
                  <a:ext cx="209214" cy="145540"/>
                </a:xfrm>
                <a:custGeom>
                  <a:avLst/>
                  <a:gdLst>
                    <a:gd name="T0" fmla="*/ 15 w 171"/>
                    <a:gd name="T1" fmla="*/ 48 h 118"/>
                    <a:gd name="T2" fmla="*/ 132 w 171"/>
                    <a:gd name="T3" fmla="*/ 115 h 118"/>
                    <a:gd name="T4" fmla="*/ 144 w 171"/>
                    <a:gd name="T5" fmla="*/ 118 h 118"/>
                    <a:gd name="T6" fmla="*/ 165 w 171"/>
                    <a:gd name="T7" fmla="*/ 106 h 118"/>
                    <a:gd name="T8" fmla="*/ 156 w 171"/>
                    <a:gd name="T9" fmla="*/ 74 h 118"/>
                    <a:gd name="T10" fmla="*/ 39 w 171"/>
                    <a:gd name="T11" fmla="*/ 6 h 118"/>
                    <a:gd name="T12" fmla="*/ 7 w 171"/>
                    <a:gd name="T13" fmla="*/ 15 h 118"/>
                    <a:gd name="T14" fmla="*/ 15 w 171"/>
                    <a:gd name="T15" fmla="*/ 48 h 118"/>
                    <a:gd name="T16" fmla="*/ 15 w 171"/>
                    <a:gd name="T17" fmla="*/ 48 h 118"/>
                    <a:gd name="T18" fmla="*/ 15 w 171"/>
                    <a:gd name="T19" fmla="*/ 4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15" y="48"/>
                      </a:moveTo>
                      <a:cubicBezTo>
                        <a:pt x="132" y="115"/>
                        <a:pt x="132" y="115"/>
                        <a:pt x="132" y="115"/>
                      </a:cubicBezTo>
                      <a:cubicBezTo>
                        <a:pt x="136" y="117"/>
                        <a:pt x="140" y="118"/>
                        <a:pt x="144" y="118"/>
                      </a:cubicBezTo>
                      <a:cubicBezTo>
                        <a:pt x="152" y="118"/>
                        <a:pt x="160" y="114"/>
                        <a:pt x="165" y="106"/>
                      </a:cubicBezTo>
                      <a:cubicBezTo>
                        <a:pt x="171" y="95"/>
                        <a:pt x="167" y="80"/>
                        <a:pt x="156" y="74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28" y="0"/>
                        <a:pt x="13" y="4"/>
                        <a:pt x="7" y="15"/>
                      </a:cubicBezTo>
                      <a:cubicBezTo>
                        <a:pt x="0" y="27"/>
                        <a:pt x="4" y="41"/>
                        <a:pt x="15" y="48"/>
                      </a:cubicBezTo>
                      <a:close/>
                      <a:moveTo>
                        <a:pt x="15" y="48"/>
                      </a:moveTo>
                      <a:cubicBezTo>
                        <a:pt x="15" y="48"/>
                        <a:pt x="15" y="48"/>
                        <a:pt x="15" y="4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0FE359E-F73E-4BDC-87AA-58798B116B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99824" y="-2322811"/>
                  <a:ext cx="223908" cy="59476"/>
                </a:xfrm>
                <a:custGeom>
                  <a:avLst/>
                  <a:gdLst>
                    <a:gd name="T0" fmla="*/ 159 w 183"/>
                    <a:gd name="T1" fmla="*/ 0 h 48"/>
                    <a:gd name="T2" fmla="*/ 24 w 183"/>
                    <a:gd name="T3" fmla="*/ 0 h 48"/>
                    <a:gd name="T4" fmla="*/ 0 w 183"/>
                    <a:gd name="T5" fmla="*/ 24 h 48"/>
                    <a:gd name="T6" fmla="*/ 24 w 183"/>
                    <a:gd name="T7" fmla="*/ 48 h 48"/>
                    <a:gd name="T8" fmla="*/ 159 w 183"/>
                    <a:gd name="T9" fmla="*/ 48 h 48"/>
                    <a:gd name="T10" fmla="*/ 183 w 183"/>
                    <a:gd name="T11" fmla="*/ 24 h 48"/>
                    <a:gd name="T12" fmla="*/ 159 w 183"/>
                    <a:gd name="T13" fmla="*/ 0 h 48"/>
                    <a:gd name="T14" fmla="*/ 159 w 183"/>
                    <a:gd name="T15" fmla="*/ 0 h 48"/>
                    <a:gd name="T16" fmla="*/ 159 w 183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3" h="48">
                      <a:moveTo>
                        <a:pt x="159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9" y="48"/>
                        <a:pt x="159" y="48"/>
                        <a:pt x="159" y="48"/>
                      </a:cubicBezTo>
                      <a:cubicBezTo>
                        <a:pt x="172" y="48"/>
                        <a:pt x="183" y="38"/>
                        <a:pt x="183" y="24"/>
                      </a:cubicBezTo>
                      <a:cubicBezTo>
                        <a:pt x="183" y="11"/>
                        <a:pt x="172" y="0"/>
                        <a:pt x="159" y="0"/>
                      </a:cubicBezTo>
                      <a:close/>
                      <a:moveTo>
                        <a:pt x="159" y="0"/>
                      </a:moveTo>
                      <a:cubicBezTo>
                        <a:pt x="159" y="0"/>
                        <a:pt x="159" y="0"/>
                        <a:pt x="159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085AF8C-5A77-43FC-BB3D-25616E7BAD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49436" y="-2322811"/>
                  <a:ext cx="222509" cy="59476"/>
                </a:xfrm>
                <a:custGeom>
                  <a:avLst/>
                  <a:gdLst>
                    <a:gd name="T0" fmla="*/ 182 w 182"/>
                    <a:gd name="T1" fmla="*/ 24 h 48"/>
                    <a:gd name="T2" fmla="*/ 158 w 182"/>
                    <a:gd name="T3" fmla="*/ 0 h 48"/>
                    <a:gd name="T4" fmla="*/ 24 w 182"/>
                    <a:gd name="T5" fmla="*/ 0 h 48"/>
                    <a:gd name="T6" fmla="*/ 0 w 182"/>
                    <a:gd name="T7" fmla="*/ 24 h 48"/>
                    <a:gd name="T8" fmla="*/ 24 w 182"/>
                    <a:gd name="T9" fmla="*/ 48 h 48"/>
                    <a:gd name="T10" fmla="*/ 158 w 182"/>
                    <a:gd name="T11" fmla="*/ 48 h 48"/>
                    <a:gd name="T12" fmla="*/ 182 w 182"/>
                    <a:gd name="T13" fmla="*/ 24 h 48"/>
                    <a:gd name="T14" fmla="*/ 182 w 182"/>
                    <a:gd name="T15" fmla="*/ 24 h 48"/>
                    <a:gd name="T16" fmla="*/ 182 w 182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2" h="48">
                      <a:moveTo>
                        <a:pt x="182" y="24"/>
                      </a:moveTo>
                      <a:cubicBezTo>
                        <a:pt x="182" y="11"/>
                        <a:pt x="172" y="0"/>
                        <a:pt x="158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72" y="48"/>
                        <a:pt x="182" y="38"/>
                        <a:pt x="182" y="24"/>
                      </a:cubicBezTo>
                      <a:close/>
                      <a:moveTo>
                        <a:pt x="182" y="24"/>
                      </a:moveTo>
                      <a:cubicBezTo>
                        <a:pt x="182" y="24"/>
                        <a:pt x="182" y="24"/>
                        <a:pt x="182" y="2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266249B-8E16-4840-96FC-8516A1DEEF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3555" y="-2682464"/>
                  <a:ext cx="209214" cy="145540"/>
                </a:xfrm>
                <a:custGeom>
                  <a:avLst/>
                  <a:gdLst>
                    <a:gd name="T0" fmla="*/ 27 w 171"/>
                    <a:gd name="T1" fmla="*/ 118 h 118"/>
                    <a:gd name="T2" fmla="*/ 39 w 171"/>
                    <a:gd name="T3" fmla="*/ 115 h 118"/>
                    <a:gd name="T4" fmla="*/ 155 w 171"/>
                    <a:gd name="T5" fmla="*/ 48 h 118"/>
                    <a:gd name="T6" fmla="*/ 164 w 171"/>
                    <a:gd name="T7" fmla="*/ 15 h 118"/>
                    <a:gd name="T8" fmla="*/ 131 w 171"/>
                    <a:gd name="T9" fmla="*/ 6 h 118"/>
                    <a:gd name="T10" fmla="*/ 15 w 171"/>
                    <a:gd name="T11" fmla="*/ 74 h 118"/>
                    <a:gd name="T12" fmla="*/ 6 w 171"/>
                    <a:gd name="T13" fmla="*/ 106 h 118"/>
                    <a:gd name="T14" fmla="*/ 27 w 171"/>
                    <a:gd name="T15" fmla="*/ 118 h 118"/>
                    <a:gd name="T16" fmla="*/ 27 w 171"/>
                    <a:gd name="T17" fmla="*/ 118 h 118"/>
                    <a:gd name="T18" fmla="*/ 27 w 171"/>
                    <a:gd name="T1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27" y="118"/>
                      </a:moveTo>
                      <a:cubicBezTo>
                        <a:pt x="31" y="118"/>
                        <a:pt x="35" y="117"/>
                        <a:pt x="39" y="115"/>
                      </a:cubicBezTo>
                      <a:cubicBezTo>
                        <a:pt x="155" y="48"/>
                        <a:pt x="155" y="48"/>
                        <a:pt x="155" y="48"/>
                      </a:cubicBezTo>
                      <a:cubicBezTo>
                        <a:pt x="167" y="41"/>
                        <a:pt x="171" y="27"/>
                        <a:pt x="164" y="15"/>
                      </a:cubicBezTo>
                      <a:cubicBezTo>
                        <a:pt x="157" y="4"/>
                        <a:pt x="143" y="0"/>
                        <a:pt x="131" y="6"/>
                      </a:cubicBez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3" y="80"/>
                        <a:pt x="0" y="95"/>
                        <a:pt x="6" y="106"/>
                      </a:cubicBezTo>
                      <a:cubicBezTo>
                        <a:pt x="11" y="114"/>
                        <a:pt x="19" y="118"/>
                        <a:pt x="27" y="118"/>
                      </a:cubicBezTo>
                      <a:close/>
                      <a:moveTo>
                        <a:pt x="27" y="118"/>
                      </a:moveTo>
                      <a:cubicBezTo>
                        <a:pt x="27" y="118"/>
                        <a:pt x="27" y="118"/>
                        <a:pt x="27" y="11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2441C55B-CC0E-4AF1-8DF0-22E3224503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40399" y="-2052722"/>
                  <a:ext cx="209214" cy="146940"/>
                </a:xfrm>
                <a:custGeom>
                  <a:avLst/>
                  <a:gdLst>
                    <a:gd name="T0" fmla="*/ 132 w 171"/>
                    <a:gd name="T1" fmla="*/ 7 h 119"/>
                    <a:gd name="T2" fmla="*/ 15 w 171"/>
                    <a:gd name="T3" fmla="*/ 74 h 119"/>
                    <a:gd name="T4" fmla="*/ 7 w 171"/>
                    <a:gd name="T5" fmla="*/ 107 h 119"/>
                    <a:gd name="T6" fmla="*/ 28 w 171"/>
                    <a:gd name="T7" fmla="*/ 119 h 119"/>
                    <a:gd name="T8" fmla="*/ 39 w 171"/>
                    <a:gd name="T9" fmla="*/ 115 h 119"/>
                    <a:gd name="T10" fmla="*/ 156 w 171"/>
                    <a:gd name="T11" fmla="*/ 48 h 119"/>
                    <a:gd name="T12" fmla="*/ 165 w 171"/>
                    <a:gd name="T13" fmla="*/ 15 h 119"/>
                    <a:gd name="T14" fmla="*/ 132 w 171"/>
                    <a:gd name="T15" fmla="*/ 7 h 119"/>
                    <a:gd name="T16" fmla="*/ 132 w 171"/>
                    <a:gd name="T17" fmla="*/ 7 h 119"/>
                    <a:gd name="T18" fmla="*/ 132 w 171"/>
                    <a:gd name="T19" fmla="*/ 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32" y="7"/>
                      </a:move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4" y="80"/>
                        <a:pt x="0" y="95"/>
                        <a:pt x="7" y="107"/>
                      </a:cubicBezTo>
                      <a:cubicBezTo>
                        <a:pt x="11" y="114"/>
                        <a:pt x="19" y="119"/>
                        <a:pt x="28" y="119"/>
                      </a:cubicBezTo>
                      <a:cubicBezTo>
                        <a:pt x="32" y="119"/>
                        <a:pt x="36" y="118"/>
                        <a:pt x="39" y="115"/>
                      </a:cubicBezTo>
                      <a:cubicBezTo>
                        <a:pt x="156" y="48"/>
                        <a:pt x="156" y="48"/>
                        <a:pt x="156" y="48"/>
                      </a:cubicBezTo>
                      <a:cubicBezTo>
                        <a:pt x="167" y="42"/>
                        <a:pt x="171" y="27"/>
                        <a:pt x="165" y="15"/>
                      </a:cubicBezTo>
                      <a:cubicBezTo>
                        <a:pt x="158" y="4"/>
                        <a:pt x="143" y="0"/>
                        <a:pt x="132" y="7"/>
                      </a:cubicBezTo>
                      <a:close/>
                      <a:moveTo>
                        <a:pt x="132" y="7"/>
                      </a:moveTo>
                      <a:cubicBezTo>
                        <a:pt x="132" y="7"/>
                        <a:pt x="132" y="7"/>
                        <a:pt x="132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A834BA1-D0A4-4237-913D-260A5DEBAE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24837" y="-2944156"/>
                  <a:ext cx="149039" cy="207115"/>
                </a:xfrm>
                <a:custGeom>
                  <a:avLst/>
                  <a:gdLst>
                    <a:gd name="T0" fmla="*/ 15 w 122"/>
                    <a:gd name="T1" fmla="*/ 165 h 168"/>
                    <a:gd name="T2" fmla="*/ 27 w 122"/>
                    <a:gd name="T3" fmla="*/ 168 h 168"/>
                    <a:gd name="T4" fmla="*/ 48 w 122"/>
                    <a:gd name="T5" fmla="*/ 156 h 168"/>
                    <a:gd name="T6" fmla="*/ 115 w 122"/>
                    <a:gd name="T7" fmla="*/ 39 h 168"/>
                    <a:gd name="T8" fmla="*/ 107 w 122"/>
                    <a:gd name="T9" fmla="*/ 7 h 168"/>
                    <a:gd name="T10" fmla="*/ 74 w 122"/>
                    <a:gd name="T11" fmla="*/ 15 h 168"/>
                    <a:gd name="T12" fmla="*/ 7 w 122"/>
                    <a:gd name="T13" fmla="*/ 132 h 168"/>
                    <a:gd name="T14" fmla="*/ 15 w 122"/>
                    <a:gd name="T15" fmla="*/ 165 h 168"/>
                    <a:gd name="T16" fmla="*/ 15 w 122"/>
                    <a:gd name="T17" fmla="*/ 165 h 168"/>
                    <a:gd name="T18" fmla="*/ 15 w 122"/>
                    <a:gd name="T19" fmla="*/ 165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15" y="165"/>
                      </a:moveTo>
                      <a:cubicBezTo>
                        <a:pt x="19" y="167"/>
                        <a:pt x="23" y="168"/>
                        <a:pt x="27" y="168"/>
                      </a:cubicBezTo>
                      <a:cubicBezTo>
                        <a:pt x="36" y="168"/>
                        <a:pt x="44" y="164"/>
                        <a:pt x="48" y="156"/>
                      </a:cubicBezTo>
                      <a:cubicBezTo>
                        <a:pt x="115" y="39"/>
                        <a:pt x="115" y="39"/>
                        <a:pt x="115" y="39"/>
                      </a:cubicBezTo>
                      <a:cubicBezTo>
                        <a:pt x="122" y="28"/>
                        <a:pt x="118" y="13"/>
                        <a:pt x="107" y="7"/>
                      </a:cubicBezTo>
                      <a:cubicBezTo>
                        <a:pt x="95" y="0"/>
                        <a:pt x="80" y="4"/>
                        <a:pt x="74" y="15"/>
                      </a:cubicBezTo>
                      <a:cubicBezTo>
                        <a:pt x="7" y="132"/>
                        <a:pt x="7" y="132"/>
                        <a:pt x="7" y="132"/>
                      </a:cubicBezTo>
                      <a:cubicBezTo>
                        <a:pt x="0" y="143"/>
                        <a:pt x="4" y="158"/>
                        <a:pt x="15" y="165"/>
                      </a:cubicBezTo>
                      <a:close/>
                      <a:moveTo>
                        <a:pt x="15" y="165"/>
                      </a:moveTo>
                      <a:cubicBezTo>
                        <a:pt x="15" y="165"/>
                        <a:pt x="15" y="165"/>
                        <a:pt x="15" y="16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183817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339634" y="4875745"/>
            <a:ext cx="237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This impact of full moon on human minds is due to the increase in intensity of the electro magnetic waves caused by the increase in gravitational force of the moon.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183817" y="4157423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1052596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339634" y="2691345"/>
            <a:ext cx="237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5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Several thesis have been written in the past 20 years that explores the relationship between</a:t>
            </a:r>
            <a:r>
              <a:rPr lang="en-GB" sz="1500" dirty="0">
                <a:solidFill>
                  <a:schemeClr val="bg1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criminal </a:t>
            </a:r>
            <a:r>
              <a:rPr lang="en-IN" sz="1500" dirty="0">
                <a:solidFill>
                  <a:schemeClr val="bg1"/>
                </a:solidFill>
                <a:latin typeface="Open Sans" panose="020B0606030504020204"/>
              </a:rPr>
              <a:t>behaviour  and the full moon.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84454" y="2691345"/>
            <a:ext cx="2566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This phenomenon can be observed visibly from the ocean waves during the full moon nights.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10534679" y="4143935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E69F6-9293-4343-B952-0660EA60F5D7}"/>
              </a:ext>
            </a:extLst>
          </p:cNvPr>
          <p:cNvSpPr txBox="1"/>
          <p:nvPr/>
        </p:nvSpPr>
        <p:spPr>
          <a:xfrm>
            <a:off x="9361714" y="4878471"/>
            <a:ext cx="24896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Assuming this relationship is true,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we are predicting the Crime Count for a specific location on &amp; around full moon days.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/>
          <a:stretch/>
        </p:blipFill>
        <p:spPr>
          <a:xfrm>
            <a:off x="2939144" y="2473430"/>
            <a:ext cx="6120000" cy="3549885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38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1750" y="1599069"/>
            <a:ext cx="2971800" cy="3831769"/>
            <a:chOff x="5226050" y="2312988"/>
            <a:chExt cx="1733551" cy="2235200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072188" y="3017838"/>
              <a:ext cx="887413" cy="1530350"/>
            </a:xfrm>
            <a:custGeom>
              <a:avLst/>
              <a:gdLst>
                <a:gd name="T0" fmla="*/ 151 w 278"/>
                <a:gd name="T1" fmla="*/ 95 h 480"/>
                <a:gd name="T2" fmla="*/ 157 w 278"/>
                <a:gd name="T3" fmla="*/ 95 h 480"/>
                <a:gd name="T4" fmla="*/ 258 w 278"/>
                <a:gd name="T5" fmla="*/ 95 h 480"/>
                <a:gd name="T6" fmla="*/ 264 w 278"/>
                <a:gd name="T7" fmla="*/ 99 h 480"/>
                <a:gd name="T8" fmla="*/ 277 w 278"/>
                <a:gd name="T9" fmla="*/ 130 h 480"/>
                <a:gd name="T10" fmla="*/ 277 w 278"/>
                <a:gd name="T11" fmla="*/ 143 h 480"/>
                <a:gd name="T12" fmla="*/ 271 w 278"/>
                <a:gd name="T13" fmla="*/ 150 h 480"/>
                <a:gd name="T14" fmla="*/ 235 w 278"/>
                <a:gd name="T15" fmla="*/ 155 h 480"/>
                <a:gd name="T16" fmla="*/ 229 w 278"/>
                <a:gd name="T17" fmla="*/ 160 h 480"/>
                <a:gd name="T18" fmla="*/ 229 w 278"/>
                <a:gd name="T19" fmla="*/ 192 h 480"/>
                <a:gd name="T20" fmla="*/ 226 w 278"/>
                <a:gd name="T21" fmla="*/ 200 h 480"/>
                <a:gd name="T22" fmla="*/ 215 w 278"/>
                <a:gd name="T23" fmla="*/ 210 h 480"/>
                <a:gd name="T24" fmla="*/ 215 w 278"/>
                <a:gd name="T25" fmla="*/ 217 h 480"/>
                <a:gd name="T26" fmla="*/ 227 w 278"/>
                <a:gd name="T27" fmla="*/ 230 h 480"/>
                <a:gd name="T28" fmla="*/ 229 w 278"/>
                <a:gd name="T29" fmla="*/ 235 h 480"/>
                <a:gd name="T30" fmla="*/ 220 w 278"/>
                <a:gd name="T31" fmla="*/ 264 h 480"/>
                <a:gd name="T32" fmla="*/ 220 w 278"/>
                <a:gd name="T33" fmla="*/ 269 h 480"/>
                <a:gd name="T34" fmla="*/ 231 w 278"/>
                <a:gd name="T35" fmla="*/ 303 h 480"/>
                <a:gd name="T36" fmla="*/ 209 w 278"/>
                <a:gd name="T37" fmla="*/ 335 h 480"/>
                <a:gd name="T38" fmla="*/ 149 w 278"/>
                <a:gd name="T39" fmla="*/ 337 h 480"/>
                <a:gd name="T40" fmla="*/ 108 w 278"/>
                <a:gd name="T41" fmla="*/ 331 h 480"/>
                <a:gd name="T42" fmla="*/ 103 w 278"/>
                <a:gd name="T43" fmla="*/ 335 h 480"/>
                <a:gd name="T44" fmla="*/ 96 w 278"/>
                <a:gd name="T45" fmla="*/ 377 h 480"/>
                <a:gd name="T46" fmla="*/ 88 w 278"/>
                <a:gd name="T47" fmla="*/ 420 h 480"/>
                <a:gd name="T48" fmla="*/ 79 w 278"/>
                <a:gd name="T49" fmla="*/ 474 h 480"/>
                <a:gd name="T50" fmla="*/ 77 w 278"/>
                <a:gd name="T51" fmla="*/ 480 h 480"/>
                <a:gd name="T52" fmla="*/ 55 w 278"/>
                <a:gd name="T53" fmla="*/ 469 h 480"/>
                <a:gd name="T54" fmla="*/ 4 w 278"/>
                <a:gd name="T55" fmla="*/ 445 h 480"/>
                <a:gd name="T56" fmla="*/ 0 w 278"/>
                <a:gd name="T57" fmla="*/ 438 h 480"/>
                <a:gd name="T58" fmla="*/ 0 w 278"/>
                <a:gd name="T59" fmla="*/ 301 h 480"/>
                <a:gd name="T60" fmla="*/ 0 w 278"/>
                <a:gd name="T61" fmla="*/ 265 h 480"/>
                <a:gd name="T62" fmla="*/ 16 w 278"/>
                <a:gd name="T63" fmla="*/ 270 h 480"/>
                <a:gd name="T64" fmla="*/ 79 w 278"/>
                <a:gd name="T65" fmla="*/ 255 h 480"/>
                <a:gd name="T66" fmla="*/ 72 w 278"/>
                <a:gd name="T67" fmla="*/ 188 h 480"/>
                <a:gd name="T68" fmla="*/ 14 w 278"/>
                <a:gd name="T69" fmla="*/ 180 h 480"/>
                <a:gd name="T70" fmla="*/ 1 w 278"/>
                <a:gd name="T71" fmla="*/ 185 h 480"/>
                <a:gd name="T72" fmla="*/ 1 w 278"/>
                <a:gd name="T73" fmla="*/ 95 h 480"/>
                <a:gd name="T74" fmla="*/ 108 w 278"/>
                <a:gd name="T75" fmla="*/ 95 h 480"/>
                <a:gd name="T76" fmla="*/ 104 w 278"/>
                <a:gd name="T77" fmla="*/ 80 h 480"/>
                <a:gd name="T78" fmla="*/ 95 w 278"/>
                <a:gd name="T79" fmla="*/ 49 h 480"/>
                <a:gd name="T80" fmla="*/ 134 w 278"/>
                <a:gd name="T81" fmla="*/ 4 h 480"/>
                <a:gd name="T82" fmla="*/ 164 w 278"/>
                <a:gd name="T83" fmla="*/ 33 h 480"/>
                <a:gd name="T84" fmla="*/ 161 w 278"/>
                <a:gd name="T85" fmla="*/ 60 h 480"/>
                <a:gd name="T86" fmla="*/ 151 w 278"/>
                <a:gd name="T87" fmla="*/ 92 h 480"/>
                <a:gd name="T88" fmla="*/ 151 w 278"/>
                <a:gd name="T89" fmla="*/ 95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480">
                  <a:moveTo>
                    <a:pt x="151" y="95"/>
                  </a:moveTo>
                  <a:cubicBezTo>
                    <a:pt x="153" y="95"/>
                    <a:pt x="155" y="95"/>
                    <a:pt x="157" y="95"/>
                  </a:cubicBezTo>
                  <a:cubicBezTo>
                    <a:pt x="191" y="95"/>
                    <a:pt x="224" y="95"/>
                    <a:pt x="258" y="95"/>
                  </a:cubicBezTo>
                  <a:cubicBezTo>
                    <a:pt x="261" y="95"/>
                    <a:pt x="263" y="96"/>
                    <a:pt x="264" y="99"/>
                  </a:cubicBezTo>
                  <a:cubicBezTo>
                    <a:pt x="268" y="109"/>
                    <a:pt x="273" y="120"/>
                    <a:pt x="277" y="130"/>
                  </a:cubicBezTo>
                  <a:cubicBezTo>
                    <a:pt x="278" y="134"/>
                    <a:pt x="278" y="139"/>
                    <a:pt x="277" y="143"/>
                  </a:cubicBezTo>
                  <a:cubicBezTo>
                    <a:pt x="277" y="146"/>
                    <a:pt x="273" y="149"/>
                    <a:pt x="271" y="150"/>
                  </a:cubicBezTo>
                  <a:cubicBezTo>
                    <a:pt x="259" y="154"/>
                    <a:pt x="247" y="156"/>
                    <a:pt x="235" y="155"/>
                  </a:cubicBezTo>
                  <a:cubicBezTo>
                    <a:pt x="230" y="154"/>
                    <a:pt x="229" y="156"/>
                    <a:pt x="229" y="160"/>
                  </a:cubicBezTo>
                  <a:cubicBezTo>
                    <a:pt x="230" y="170"/>
                    <a:pt x="230" y="181"/>
                    <a:pt x="229" y="192"/>
                  </a:cubicBezTo>
                  <a:cubicBezTo>
                    <a:pt x="229" y="195"/>
                    <a:pt x="228" y="198"/>
                    <a:pt x="226" y="200"/>
                  </a:cubicBezTo>
                  <a:cubicBezTo>
                    <a:pt x="223" y="203"/>
                    <a:pt x="219" y="207"/>
                    <a:pt x="215" y="210"/>
                  </a:cubicBezTo>
                  <a:cubicBezTo>
                    <a:pt x="212" y="213"/>
                    <a:pt x="212" y="214"/>
                    <a:pt x="215" y="217"/>
                  </a:cubicBezTo>
                  <a:cubicBezTo>
                    <a:pt x="219" y="221"/>
                    <a:pt x="224" y="225"/>
                    <a:pt x="227" y="230"/>
                  </a:cubicBezTo>
                  <a:cubicBezTo>
                    <a:pt x="229" y="231"/>
                    <a:pt x="229" y="234"/>
                    <a:pt x="229" y="235"/>
                  </a:cubicBezTo>
                  <a:cubicBezTo>
                    <a:pt x="226" y="245"/>
                    <a:pt x="223" y="254"/>
                    <a:pt x="220" y="264"/>
                  </a:cubicBezTo>
                  <a:cubicBezTo>
                    <a:pt x="219" y="266"/>
                    <a:pt x="219" y="268"/>
                    <a:pt x="220" y="269"/>
                  </a:cubicBezTo>
                  <a:cubicBezTo>
                    <a:pt x="225" y="280"/>
                    <a:pt x="229" y="291"/>
                    <a:pt x="231" y="303"/>
                  </a:cubicBezTo>
                  <a:cubicBezTo>
                    <a:pt x="233" y="318"/>
                    <a:pt x="227" y="332"/>
                    <a:pt x="209" y="335"/>
                  </a:cubicBezTo>
                  <a:cubicBezTo>
                    <a:pt x="189" y="338"/>
                    <a:pt x="169" y="338"/>
                    <a:pt x="149" y="337"/>
                  </a:cubicBezTo>
                  <a:cubicBezTo>
                    <a:pt x="136" y="336"/>
                    <a:pt x="122" y="333"/>
                    <a:pt x="108" y="331"/>
                  </a:cubicBezTo>
                  <a:cubicBezTo>
                    <a:pt x="105" y="331"/>
                    <a:pt x="103" y="331"/>
                    <a:pt x="103" y="335"/>
                  </a:cubicBezTo>
                  <a:cubicBezTo>
                    <a:pt x="101" y="349"/>
                    <a:pt x="98" y="363"/>
                    <a:pt x="96" y="377"/>
                  </a:cubicBezTo>
                  <a:cubicBezTo>
                    <a:pt x="93" y="391"/>
                    <a:pt x="91" y="405"/>
                    <a:pt x="88" y="420"/>
                  </a:cubicBezTo>
                  <a:cubicBezTo>
                    <a:pt x="85" y="438"/>
                    <a:pt x="82" y="456"/>
                    <a:pt x="79" y="474"/>
                  </a:cubicBezTo>
                  <a:cubicBezTo>
                    <a:pt x="78" y="476"/>
                    <a:pt x="78" y="477"/>
                    <a:pt x="77" y="480"/>
                  </a:cubicBezTo>
                  <a:cubicBezTo>
                    <a:pt x="70" y="476"/>
                    <a:pt x="62" y="473"/>
                    <a:pt x="55" y="469"/>
                  </a:cubicBezTo>
                  <a:cubicBezTo>
                    <a:pt x="38" y="461"/>
                    <a:pt x="21" y="453"/>
                    <a:pt x="4" y="445"/>
                  </a:cubicBezTo>
                  <a:cubicBezTo>
                    <a:pt x="0" y="443"/>
                    <a:pt x="0" y="441"/>
                    <a:pt x="0" y="438"/>
                  </a:cubicBezTo>
                  <a:cubicBezTo>
                    <a:pt x="0" y="392"/>
                    <a:pt x="0" y="347"/>
                    <a:pt x="0" y="301"/>
                  </a:cubicBezTo>
                  <a:cubicBezTo>
                    <a:pt x="0" y="289"/>
                    <a:pt x="0" y="277"/>
                    <a:pt x="0" y="265"/>
                  </a:cubicBezTo>
                  <a:cubicBezTo>
                    <a:pt x="6" y="266"/>
                    <a:pt x="11" y="268"/>
                    <a:pt x="16" y="270"/>
                  </a:cubicBezTo>
                  <a:cubicBezTo>
                    <a:pt x="39" y="278"/>
                    <a:pt x="64" y="273"/>
                    <a:pt x="79" y="255"/>
                  </a:cubicBezTo>
                  <a:cubicBezTo>
                    <a:pt x="98" y="233"/>
                    <a:pt x="93" y="204"/>
                    <a:pt x="72" y="188"/>
                  </a:cubicBezTo>
                  <a:cubicBezTo>
                    <a:pt x="54" y="174"/>
                    <a:pt x="35" y="173"/>
                    <a:pt x="14" y="180"/>
                  </a:cubicBezTo>
                  <a:cubicBezTo>
                    <a:pt x="10" y="182"/>
                    <a:pt x="5" y="183"/>
                    <a:pt x="1" y="185"/>
                  </a:cubicBezTo>
                  <a:cubicBezTo>
                    <a:pt x="1" y="155"/>
                    <a:pt x="1" y="125"/>
                    <a:pt x="1" y="95"/>
                  </a:cubicBezTo>
                  <a:cubicBezTo>
                    <a:pt x="36" y="95"/>
                    <a:pt x="72" y="95"/>
                    <a:pt x="108" y="95"/>
                  </a:cubicBezTo>
                  <a:cubicBezTo>
                    <a:pt x="107" y="90"/>
                    <a:pt x="105" y="85"/>
                    <a:pt x="104" y="80"/>
                  </a:cubicBezTo>
                  <a:cubicBezTo>
                    <a:pt x="101" y="70"/>
                    <a:pt x="97" y="59"/>
                    <a:pt x="95" y="49"/>
                  </a:cubicBezTo>
                  <a:cubicBezTo>
                    <a:pt x="90" y="28"/>
                    <a:pt x="106" y="0"/>
                    <a:pt x="134" y="4"/>
                  </a:cubicBezTo>
                  <a:cubicBezTo>
                    <a:pt x="148" y="5"/>
                    <a:pt x="159" y="16"/>
                    <a:pt x="164" y="33"/>
                  </a:cubicBezTo>
                  <a:cubicBezTo>
                    <a:pt x="166" y="42"/>
                    <a:pt x="164" y="51"/>
                    <a:pt x="161" y="60"/>
                  </a:cubicBezTo>
                  <a:cubicBezTo>
                    <a:pt x="158" y="71"/>
                    <a:pt x="155" y="81"/>
                    <a:pt x="151" y="92"/>
                  </a:cubicBezTo>
                  <a:cubicBezTo>
                    <a:pt x="151" y="92"/>
                    <a:pt x="151" y="93"/>
                    <a:pt x="151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5226050" y="2312988"/>
              <a:ext cx="804863" cy="1268413"/>
            </a:xfrm>
            <a:custGeom>
              <a:avLst/>
              <a:gdLst>
                <a:gd name="T0" fmla="*/ 251 w 252"/>
                <a:gd name="T1" fmla="*/ 132 h 398"/>
                <a:gd name="T2" fmla="*/ 230 w 252"/>
                <a:gd name="T3" fmla="*/ 125 h 398"/>
                <a:gd name="T4" fmla="*/ 163 w 252"/>
                <a:gd name="T5" fmla="*/ 158 h 398"/>
                <a:gd name="T6" fmla="*/ 190 w 252"/>
                <a:gd name="T7" fmla="*/ 215 h 398"/>
                <a:gd name="T8" fmla="*/ 236 w 252"/>
                <a:gd name="T9" fmla="*/ 217 h 398"/>
                <a:gd name="T10" fmla="*/ 251 w 252"/>
                <a:gd name="T11" fmla="*/ 212 h 398"/>
                <a:gd name="T12" fmla="*/ 251 w 252"/>
                <a:gd name="T13" fmla="*/ 302 h 398"/>
                <a:gd name="T14" fmla="*/ 245 w 252"/>
                <a:gd name="T15" fmla="*/ 302 h 398"/>
                <a:gd name="T16" fmla="*/ 149 w 252"/>
                <a:gd name="T17" fmla="*/ 302 h 398"/>
                <a:gd name="T18" fmla="*/ 145 w 252"/>
                <a:gd name="T19" fmla="*/ 308 h 398"/>
                <a:gd name="T20" fmla="*/ 156 w 252"/>
                <a:gd name="T21" fmla="*/ 345 h 398"/>
                <a:gd name="T22" fmla="*/ 132 w 252"/>
                <a:gd name="T23" fmla="*/ 393 h 398"/>
                <a:gd name="T24" fmla="*/ 94 w 252"/>
                <a:gd name="T25" fmla="*/ 379 h 398"/>
                <a:gd name="T26" fmla="*/ 89 w 252"/>
                <a:gd name="T27" fmla="*/ 341 h 398"/>
                <a:gd name="T28" fmla="*/ 100 w 252"/>
                <a:gd name="T29" fmla="*/ 306 h 398"/>
                <a:gd name="T30" fmla="*/ 98 w 252"/>
                <a:gd name="T31" fmla="*/ 302 h 398"/>
                <a:gd name="T32" fmla="*/ 95 w 252"/>
                <a:gd name="T33" fmla="*/ 302 h 398"/>
                <a:gd name="T34" fmla="*/ 18 w 252"/>
                <a:gd name="T35" fmla="*/ 302 h 398"/>
                <a:gd name="T36" fmla="*/ 10 w 252"/>
                <a:gd name="T37" fmla="*/ 297 h 398"/>
                <a:gd name="T38" fmla="*/ 3 w 252"/>
                <a:gd name="T39" fmla="*/ 255 h 398"/>
                <a:gd name="T40" fmla="*/ 2 w 252"/>
                <a:gd name="T41" fmla="*/ 197 h 398"/>
                <a:gd name="T42" fmla="*/ 53 w 252"/>
                <a:gd name="T43" fmla="*/ 70 h 398"/>
                <a:gd name="T44" fmla="*/ 112 w 252"/>
                <a:gd name="T45" fmla="*/ 29 h 398"/>
                <a:gd name="T46" fmla="*/ 170 w 252"/>
                <a:gd name="T47" fmla="*/ 9 h 398"/>
                <a:gd name="T48" fmla="*/ 233 w 252"/>
                <a:gd name="T49" fmla="*/ 1 h 398"/>
                <a:gd name="T50" fmla="*/ 248 w 252"/>
                <a:gd name="T51" fmla="*/ 0 h 398"/>
                <a:gd name="T52" fmla="*/ 252 w 252"/>
                <a:gd name="T53" fmla="*/ 4 h 398"/>
                <a:gd name="T54" fmla="*/ 251 w 252"/>
                <a:gd name="T55" fmla="*/ 131 h 398"/>
                <a:gd name="T56" fmla="*/ 251 w 252"/>
                <a:gd name="T57" fmla="*/ 13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2" h="398">
                  <a:moveTo>
                    <a:pt x="251" y="132"/>
                  </a:moveTo>
                  <a:cubicBezTo>
                    <a:pt x="244" y="130"/>
                    <a:pt x="237" y="128"/>
                    <a:pt x="230" y="125"/>
                  </a:cubicBezTo>
                  <a:cubicBezTo>
                    <a:pt x="203" y="117"/>
                    <a:pt x="172" y="131"/>
                    <a:pt x="163" y="158"/>
                  </a:cubicBezTo>
                  <a:cubicBezTo>
                    <a:pt x="156" y="182"/>
                    <a:pt x="168" y="205"/>
                    <a:pt x="190" y="215"/>
                  </a:cubicBezTo>
                  <a:cubicBezTo>
                    <a:pt x="205" y="223"/>
                    <a:pt x="221" y="222"/>
                    <a:pt x="236" y="217"/>
                  </a:cubicBezTo>
                  <a:cubicBezTo>
                    <a:pt x="241" y="215"/>
                    <a:pt x="246" y="214"/>
                    <a:pt x="251" y="212"/>
                  </a:cubicBezTo>
                  <a:cubicBezTo>
                    <a:pt x="251" y="242"/>
                    <a:pt x="251" y="272"/>
                    <a:pt x="251" y="302"/>
                  </a:cubicBezTo>
                  <a:cubicBezTo>
                    <a:pt x="249" y="302"/>
                    <a:pt x="247" y="302"/>
                    <a:pt x="245" y="302"/>
                  </a:cubicBezTo>
                  <a:cubicBezTo>
                    <a:pt x="213" y="302"/>
                    <a:pt x="181" y="302"/>
                    <a:pt x="149" y="302"/>
                  </a:cubicBezTo>
                  <a:cubicBezTo>
                    <a:pt x="143" y="302"/>
                    <a:pt x="143" y="302"/>
                    <a:pt x="145" y="308"/>
                  </a:cubicBezTo>
                  <a:cubicBezTo>
                    <a:pt x="149" y="320"/>
                    <a:pt x="153" y="332"/>
                    <a:pt x="156" y="345"/>
                  </a:cubicBezTo>
                  <a:cubicBezTo>
                    <a:pt x="161" y="365"/>
                    <a:pt x="153" y="386"/>
                    <a:pt x="132" y="393"/>
                  </a:cubicBezTo>
                  <a:cubicBezTo>
                    <a:pt x="118" y="398"/>
                    <a:pt x="103" y="394"/>
                    <a:pt x="94" y="379"/>
                  </a:cubicBezTo>
                  <a:cubicBezTo>
                    <a:pt x="86" y="367"/>
                    <a:pt x="85" y="354"/>
                    <a:pt x="89" y="341"/>
                  </a:cubicBezTo>
                  <a:cubicBezTo>
                    <a:pt x="93" y="329"/>
                    <a:pt x="97" y="317"/>
                    <a:pt x="100" y="306"/>
                  </a:cubicBezTo>
                  <a:cubicBezTo>
                    <a:pt x="100" y="305"/>
                    <a:pt x="99" y="303"/>
                    <a:pt x="98" y="302"/>
                  </a:cubicBezTo>
                  <a:cubicBezTo>
                    <a:pt x="97" y="302"/>
                    <a:pt x="96" y="302"/>
                    <a:pt x="95" y="302"/>
                  </a:cubicBezTo>
                  <a:cubicBezTo>
                    <a:pt x="69" y="302"/>
                    <a:pt x="43" y="302"/>
                    <a:pt x="18" y="302"/>
                  </a:cubicBezTo>
                  <a:cubicBezTo>
                    <a:pt x="13" y="302"/>
                    <a:pt x="11" y="301"/>
                    <a:pt x="10" y="297"/>
                  </a:cubicBezTo>
                  <a:cubicBezTo>
                    <a:pt x="8" y="283"/>
                    <a:pt x="4" y="269"/>
                    <a:pt x="3" y="255"/>
                  </a:cubicBezTo>
                  <a:cubicBezTo>
                    <a:pt x="2" y="236"/>
                    <a:pt x="0" y="216"/>
                    <a:pt x="2" y="197"/>
                  </a:cubicBezTo>
                  <a:cubicBezTo>
                    <a:pt x="5" y="149"/>
                    <a:pt x="19" y="106"/>
                    <a:pt x="53" y="70"/>
                  </a:cubicBezTo>
                  <a:cubicBezTo>
                    <a:pt x="70" y="53"/>
                    <a:pt x="90" y="39"/>
                    <a:pt x="112" y="29"/>
                  </a:cubicBezTo>
                  <a:cubicBezTo>
                    <a:pt x="130" y="20"/>
                    <a:pt x="150" y="13"/>
                    <a:pt x="170" y="9"/>
                  </a:cubicBezTo>
                  <a:cubicBezTo>
                    <a:pt x="191" y="4"/>
                    <a:pt x="212" y="2"/>
                    <a:pt x="233" y="1"/>
                  </a:cubicBezTo>
                  <a:cubicBezTo>
                    <a:pt x="238" y="1"/>
                    <a:pt x="243" y="0"/>
                    <a:pt x="248" y="0"/>
                  </a:cubicBezTo>
                  <a:cubicBezTo>
                    <a:pt x="250" y="0"/>
                    <a:pt x="252" y="1"/>
                    <a:pt x="252" y="4"/>
                  </a:cubicBezTo>
                  <a:cubicBezTo>
                    <a:pt x="252" y="46"/>
                    <a:pt x="252" y="88"/>
                    <a:pt x="251" y="131"/>
                  </a:cubicBezTo>
                  <a:cubicBezTo>
                    <a:pt x="251" y="131"/>
                    <a:pt x="251" y="131"/>
                    <a:pt x="251" y="1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5778500" y="2316163"/>
              <a:ext cx="1104900" cy="960438"/>
            </a:xfrm>
            <a:custGeom>
              <a:avLst/>
              <a:gdLst>
                <a:gd name="T0" fmla="*/ 346 w 346"/>
                <a:gd name="T1" fmla="*/ 301 h 301"/>
                <a:gd name="T2" fmla="*/ 261 w 346"/>
                <a:gd name="T3" fmla="*/ 301 h 301"/>
                <a:gd name="T4" fmla="*/ 267 w 346"/>
                <a:gd name="T5" fmla="*/ 282 h 301"/>
                <a:gd name="T6" fmla="*/ 253 w 346"/>
                <a:gd name="T7" fmla="*/ 223 h 301"/>
                <a:gd name="T8" fmla="*/ 179 w 346"/>
                <a:gd name="T9" fmla="*/ 236 h 301"/>
                <a:gd name="T10" fmla="*/ 178 w 346"/>
                <a:gd name="T11" fmla="*/ 290 h 301"/>
                <a:gd name="T12" fmla="*/ 179 w 346"/>
                <a:gd name="T13" fmla="*/ 293 h 301"/>
                <a:gd name="T14" fmla="*/ 181 w 346"/>
                <a:gd name="T15" fmla="*/ 301 h 301"/>
                <a:gd name="T16" fmla="*/ 92 w 346"/>
                <a:gd name="T17" fmla="*/ 301 h 301"/>
                <a:gd name="T18" fmla="*/ 92 w 346"/>
                <a:gd name="T19" fmla="*/ 192 h 301"/>
                <a:gd name="T20" fmla="*/ 71 w 346"/>
                <a:gd name="T21" fmla="*/ 199 h 301"/>
                <a:gd name="T22" fmla="*/ 35 w 346"/>
                <a:gd name="T23" fmla="*/ 206 h 301"/>
                <a:gd name="T24" fmla="*/ 1 w 346"/>
                <a:gd name="T25" fmla="*/ 173 h 301"/>
                <a:gd name="T26" fmla="*/ 22 w 346"/>
                <a:gd name="T27" fmla="*/ 140 h 301"/>
                <a:gd name="T28" fmla="*/ 57 w 346"/>
                <a:gd name="T29" fmla="*/ 139 h 301"/>
                <a:gd name="T30" fmla="*/ 86 w 346"/>
                <a:gd name="T31" fmla="*/ 148 h 301"/>
                <a:gd name="T32" fmla="*/ 92 w 346"/>
                <a:gd name="T33" fmla="*/ 149 h 301"/>
                <a:gd name="T34" fmla="*/ 92 w 346"/>
                <a:gd name="T35" fmla="*/ 0 h 301"/>
                <a:gd name="T36" fmla="*/ 105 w 346"/>
                <a:gd name="T37" fmla="*/ 1 h 301"/>
                <a:gd name="T38" fmla="*/ 186 w 346"/>
                <a:gd name="T39" fmla="*/ 19 h 301"/>
                <a:gd name="T40" fmla="*/ 278 w 346"/>
                <a:gd name="T41" fmla="*/ 97 h 301"/>
                <a:gd name="T42" fmla="*/ 307 w 346"/>
                <a:gd name="T43" fmla="*/ 172 h 301"/>
                <a:gd name="T44" fmla="*/ 314 w 346"/>
                <a:gd name="T45" fmla="*/ 227 h 301"/>
                <a:gd name="T46" fmla="*/ 325 w 346"/>
                <a:gd name="T47" fmla="*/ 263 h 301"/>
                <a:gd name="T48" fmla="*/ 346 w 346"/>
                <a:gd name="T4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301">
                  <a:moveTo>
                    <a:pt x="346" y="301"/>
                  </a:moveTo>
                  <a:cubicBezTo>
                    <a:pt x="318" y="301"/>
                    <a:pt x="290" y="301"/>
                    <a:pt x="261" y="301"/>
                  </a:cubicBezTo>
                  <a:cubicBezTo>
                    <a:pt x="263" y="294"/>
                    <a:pt x="265" y="288"/>
                    <a:pt x="267" y="282"/>
                  </a:cubicBezTo>
                  <a:cubicBezTo>
                    <a:pt x="274" y="261"/>
                    <a:pt x="269" y="237"/>
                    <a:pt x="253" y="223"/>
                  </a:cubicBezTo>
                  <a:cubicBezTo>
                    <a:pt x="229" y="200"/>
                    <a:pt x="195" y="208"/>
                    <a:pt x="179" y="236"/>
                  </a:cubicBezTo>
                  <a:cubicBezTo>
                    <a:pt x="170" y="254"/>
                    <a:pt x="171" y="272"/>
                    <a:pt x="178" y="290"/>
                  </a:cubicBezTo>
                  <a:cubicBezTo>
                    <a:pt x="179" y="291"/>
                    <a:pt x="179" y="292"/>
                    <a:pt x="179" y="293"/>
                  </a:cubicBezTo>
                  <a:cubicBezTo>
                    <a:pt x="180" y="295"/>
                    <a:pt x="181" y="298"/>
                    <a:pt x="181" y="301"/>
                  </a:cubicBezTo>
                  <a:cubicBezTo>
                    <a:pt x="152" y="301"/>
                    <a:pt x="122" y="301"/>
                    <a:pt x="92" y="301"/>
                  </a:cubicBezTo>
                  <a:cubicBezTo>
                    <a:pt x="92" y="265"/>
                    <a:pt x="92" y="229"/>
                    <a:pt x="92" y="192"/>
                  </a:cubicBezTo>
                  <a:cubicBezTo>
                    <a:pt x="84" y="195"/>
                    <a:pt x="78" y="197"/>
                    <a:pt x="71" y="199"/>
                  </a:cubicBezTo>
                  <a:cubicBezTo>
                    <a:pt x="59" y="203"/>
                    <a:pt x="48" y="208"/>
                    <a:pt x="35" y="206"/>
                  </a:cubicBezTo>
                  <a:cubicBezTo>
                    <a:pt x="18" y="203"/>
                    <a:pt x="4" y="192"/>
                    <a:pt x="1" y="173"/>
                  </a:cubicBezTo>
                  <a:cubicBezTo>
                    <a:pt x="0" y="160"/>
                    <a:pt x="10" y="145"/>
                    <a:pt x="22" y="140"/>
                  </a:cubicBezTo>
                  <a:cubicBezTo>
                    <a:pt x="34" y="135"/>
                    <a:pt x="45" y="135"/>
                    <a:pt x="57" y="139"/>
                  </a:cubicBezTo>
                  <a:cubicBezTo>
                    <a:pt x="67" y="142"/>
                    <a:pt x="76" y="145"/>
                    <a:pt x="86" y="148"/>
                  </a:cubicBezTo>
                  <a:cubicBezTo>
                    <a:pt x="88" y="148"/>
                    <a:pt x="90" y="149"/>
                    <a:pt x="92" y="149"/>
                  </a:cubicBezTo>
                  <a:cubicBezTo>
                    <a:pt x="92" y="99"/>
                    <a:pt x="92" y="50"/>
                    <a:pt x="92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33" y="3"/>
                    <a:pt x="160" y="8"/>
                    <a:pt x="186" y="19"/>
                  </a:cubicBezTo>
                  <a:cubicBezTo>
                    <a:pt x="225" y="35"/>
                    <a:pt x="256" y="61"/>
                    <a:pt x="278" y="97"/>
                  </a:cubicBezTo>
                  <a:cubicBezTo>
                    <a:pt x="292" y="120"/>
                    <a:pt x="302" y="146"/>
                    <a:pt x="307" y="172"/>
                  </a:cubicBezTo>
                  <a:cubicBezTo>
                    <a:pt x="311" y="190"/>
                    <a:pt x="313" y="209"/>
                    <a:pt x="314" y="227"/>
                  </a:cubicBezTo>
                  <a:cubicBezTo>
                    <a:pt x="315" y="240"/>
                    <a:pt x="319" y="252"/>
                    <a:pt x="325" y="263"/>
                  </a:cubicBezTo>
                  <a:cubicBezTo>
                    <a:pt x="332" y="275"/>
                    <a:pt x="339" y="288"/>
                    <a:pt x="346" y="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276850" y="3321051"/>
              <a:ext cx="1054100" cy="1087438"/>
            </a:xfrm>
            <a:custGeom>
              <a:avLst/>
              <a:gdLst>
                <a:gd name="T0" fmla="*/ 145 w 330"/>
                <a:gd name="T1" fmla="*/ 0 h 341"/>
                <a:gd name="T2" fmla="*/ 235 w 330"/>
                <a:gd name="T3" fmla="*/ 0 h 341"/>
                <a:gd name="T4" fmla="*/ 235 w 330"/>
                <a:gd name="T5" fmla="*/ 108 h 341"/>
                <a:gd name="T6" fmla="*/ 255 w 330"/>
                <a:gd name="T7" fmla="*/ 102 h 341"/>
                <a:gd name="T8" fmla="*/ 281 w 330"/>
                <a:gd name="T9" fmla="*/ 95 h 341"/>
                <a:gd name="T10" fmla="*/ 323 w 330"/>
                <a:gd name="T11" fmla="*/ 116 h 341"/>
                <a:gd name="T12" fmla="*/ 309 w 330"/>
                <a:gd name="T13" fmla="*/ 159 h 341"/>
                <a:gd name="T14" fmla="*/ 272 w 330"/>
                <a:gd name="T15" fmla="*/ 163 h 341"/>
                <a:gd name="T16" fmla="*/ 236 w 330"/>
                <a:gd name="T17" fmla="*/ 151 h 341"/>
                <a:gd name="T18" fmla="*/ 236 w 330"/>
                <a:gd name="T19" fmla="*/ 341 h 341"/>
                <a:gd name="T20" fmla="*/ 219 w 330"/>
                <a:gd name="T21" fmla="*/ 334 h 341"/>
                <a:gd name="T22" fmla="*/ 154 w 330"/>
                <a:gd name="T23" fmla="*/ 303 h 341"/>
                <a:gd name="T24" fmla="*/ 91 w 330"/>
                <a:gd name="T25" fmla="*/ 272 h 341"/>
                <a:gd name="T26" fmla="*/ 64 w 330"/>
                <a:gd name="T27" fmla="*/ 260 h 341"/>
                <a:gd name="T28" fmla="*/ 60 w 330"/>
                <a:gd name="T29" fmla="*/ 253 h 341"/>
                <a:gd name="T30" fmla="*/ 63 w 330"/>
                <a:gd name="T31" fmla="*/ 153 h 341"/>
                <a:gd name="T32" fmla="*/ 62 w 330"/>
                <a:gd name="T33" fmla="*/ 119 h 341"/>
                <a:gd name="T34" fmla="*/ 58 w 330"/>
                <a:gd name="T35" fmla="*/ 109 h 341"/>
                <a:gd name="T36" fmla="*/ 13 w 330"/>
                <a:gd name="T37" fmla="*/ 35 h 341"/>
                <a:gd name="T38" fmla="*/ 0 w 330"/>
                <a:gd name="T39" fmla="*/ 0 h 341"/>
                <a:gd name="T40" fmla="*/ 67 w 330"/>
                <a:gd name="T41" fmla="*/ 0 h 341"/>
                <a:gd name="T42" fmla="*/ 62 w 330"/>
                <a:gd name="T43" fmla="*/ 16 h 341"/>
                <a:gd name="T44" fmla="*/ 69 w 330"/>
                <a:gd name="T45" fmla="*/ 73 h 341"/>
                <a:gd name="T46" fmla="*/ 147 w 330"/>
                <a:gd name="T47" fmla="*/ 68 h 341"/>
                <a:gd name="T48" fmla="*/ 151 w 330"/>
                <a:gd name="T49" fmla="*/ 17 h 341"/>
                <a:gd name="T50" fmla="*/ 145 w 330"/>
                <a:gd name="T5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341">
                  <a:moveTo>
                    <a:pt x="145" y="0"/>
                  </a:moveTo>
                  <a:cubicBezTo>
                    <a:pt x="176" y="0"/>
                    <a:pt x="205" y="0"/>
                    <a:pt x="235" y="0"/>
                  </a:cubicBezTo>
                  <a:cubicBezTo>
                    <a:pt x="235" y="36"/>
                    <a:pt x="235" y="71"/>
                    <a:pt x="235" y="108"/>
                  </a:cubicBezTo>
                  <a:cubicBezTo>
                    <a:pt x="242" y="106"/>
                    <a:pt x="248" y="104"/>
                    <a:pt x="255" y="102"/>
                  </a:cubicBezTo>
                  <a:cubicBezTo>
                    <a:pt x="263" y="100"/>
                    <a:pt x="272" y="97"/>
                    <a:pt x="281" y="95"/>
                  </a:cubicBezTo>
                  <a:cubicBezTo>
                    <a:pt x="298" y="92"/>
                    <a:pt x="316" y="101"/>
                    <a:pt x="323" y="116"/>
                  </a:cubicBezTo>
                  <a:cubicBezTo>
                    <a:pt x="330" y="132"/>
                    <a:pt x="324" y="150"/>
                    <a:pt x="309" y="159"/>
                  </a:cubicBezTo>
                  <a:cubicBezTo>
                    <a:pt x="297" y="166"/>
                    <a:pt x="285" y="167"/>
                    <a:pt x="272" y="163"/>
                  </a:cubicBezTo>
                  <a:cubicBezTo>
                    <a:pt x="260" y="159"/>
                    <a:pt x="248" y="155"/>
                    <a:pt x="236" y="151"/>
                  </a:cubicBezTo>
                  <a:cubicBezTo>
                    <a:pt x="236" y="215"/>
                    <a:pt x="236" y="278"/>
                    <a:pt x="236" y="341"/>
                  </a:cubicBezTo>
                  <a:cubicBezTo>
                    <a:pt x="230" y="339"/>
                    <a:pt x="224" y="336"/>
                    <a:pt x="219" y="334"/>
                  </a:cubicBezTo>
                  <a:cubicBezTo>
                    <a:pt x="197" y="323"/>
                    <a:pt x="176" y="313"/>
                    <a:pt x="154" y="303"/>
                  </a:cubicBezTo>
                  <a:cubicBezTo>
                    <a:pt x="133" y="293"/>
                    <a:pt x="112" y="282"/>
                    <a:pt x="91" y="272"/>
                  </a:cubicBezTo>
                  <a:cubicBezTo>
                    <a:pt x="82" y="268"/>
                    <a:pt x="73" y="264"/>
                    <a:pt x="64" y="260"/>
                  </a:cubicBezTo>
                  <a:cubicBezTo>
                    <a:pt x="61" y="258"/>
                    <a:pt x="60" y="257"/>
                    <a:pt x="60" y="253"/>
                  </a:cubicBezTo>
                  <a:cubicBezTo>
                    <a:pt x="61" y="220"/>
                    <a:pt x="62" y="187"/>
                    <a:pt x="63" y="153"/>
                  </a:cubicBezTo>
                  <a:cubicBezTo>
                    <a:pt x="63" y="142"/>
                    <a:pt x="62" y="130"/>
                    <a:pt x="62" y="119"/>
                  </a:cubicBezTo>
                  <a:cubicBezTo>
                    <a:pt x="61" y="115"/>
                    <a:pt x="60" y="111"/>
                    <a:pt x="58" y="109"/>
                  </a:cubicBezTo>
                  <a:cubicBezTo>
                    <a:pt x="40" y="86"/>
                    <a:pt x="25" y="61"/>
                    <a:pt x="13" y="35"/>
                  </a:cubicBezTo>
                  <a:cubicBezTo>
                    <a:pt x="9" y="24"/>
                    <a:pt x="4" y="12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ubicBezTo>
                    <a:pt x="65" y="6"/>
                    <a:pt x="64" y="11"/>
                    <a:pt x="62" y="16"/>
                  </a:cubicBezTo>
                  <a:cubicBezTo>
                    <a:pt x="54" y="36"/>
                    <a:pt x="55" y="55"/>
                    <a:pt x="69" y="73"/>
                  </a:cubicBezTo>
                  <a:cubicBezTo>
                    <a:pt x="89" y="101"/>
                    <a:pt x="130" y="98"/>
                    <a:pt x="147" y="68"/>
                  </a:cubicBezTo>
                  <a:cubicBezTo>
                    <a:pt x="156" y="52"/>
                    <a:pt x="157" y="35"/>
                    <a:pt x="151" y="17"/>
                  </a:cubicBezTo>
                  <a:cubicBezTo>
                    <a:pt x="149" y="12"/>
                    <a:pt x="147" y="6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47008" y="319822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2009824"/>
            <a:ext cx="47657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The Crime Rate Predictor when incorporated to google maps, can be useful to public in avoiding the routes and areas with high estimated crime rate.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2988660"/>
            <a:ext cx="4765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Law Enforcement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agencies will be able to better allocate their resources for high crime prone areas.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3946052"/>
            <a:ext cx="4765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Psychologists will be able to predict extreme</a:t>
            </a:r>
            <a:r>
              <a:rPr kumimoji="0" lang="en-IN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behaviour of their patients from specific areas on specific days.</a:t>
            </a:r>
            <a:endParaRPr lang="en-US" sz="15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1410" y="301247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481410" y="214905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5481410" y="408528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5481410" y="5056455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4892202"/>
            <a:ext cx="47657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City Development agencies will be able to identify crime hot zones to improve the </a:t>
            </a:r>
            <a:r>
              <a:rPr lang="en-GB" sz="1500" dirty="0">
                <a:solidFill>
                  <a:srgbClr val="FFFFFF"/>
                </a:solidFill>
                <a:latin typeface="Open Sans" panose="020B0606030504020204" pitchFamily="34" charset="0"/>
              </a:rPr>
              <a:t>infrastructure of those areas and thereby improving general population’s lifestyle.</a:t>
            </a:r>
            <a:endParaRPr lang="en-US" sz="15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7E986A35-F08B-4068-A190-3E94747FE405}"/>
              </a:ext>
            </a:extLst>
          </p:cNvPr>
          <p:cNvSpPr txBox="1"/>
          <p:nvPr/>
        </p:nvSpPr>
        <p:spPr>
          <a:xfrm>
            <a:off x="3702930" y="333078"/>
            <a:ext cx="4786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Cities in Scope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8318837" y="2784865"/>
            <a:ext cx="3537883" cy="1418310"/>
            <a:chOff x="532415" y="1155590"/>
            <a:chExt cx="2856191" cy="14183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AF278C-56CC-4B47-8166-84A3E13F131E}"/>
                </a:ext>
              </a:extLst>
            </p:cNvPr>
            <p:cNvSpPr txBox="1"/>
            <p:nvPr/>
          </p:nvSpPr>
          <p:spPr>
            <a:xfrm>
              <a:off x="532415" y="1681348"/>
              <a:ext cx="20632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Raleigh is a city</a:t>
              </a: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in North Carolina.</a:t>
              </a:r>
            </a:p>
            <a:p>
              <a:pPr lvl="0"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Population as of 2019: 463492</a:t>
              </a:r>
            </a:p>
            <a:p>
              <a:pPr lvl="0"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Crime Rate: 38.19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DF13156-44AC-4B52-A5BE-61B1AEE2C7DB}"/>
                </a:ext>
              </a:extLst>
            </p:cNvPr>
            <p:cNvSpPr/>
            <p:nvPr/>
          </p:nvSpPr>
          <p:spPr>
            <a:xfrm>
              <a:off x="614798" y="1218041"/>
              <a:ext cx="305166" cy="3792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5A896B1-CA08-4FF2-A907-69F05DDB77F1}"/>
                </a:ext>
              </a:extLst>
            </p:cNvPr>
            <p:cNvSpPr txBox="1"/>
            <p:nvPr/>
          </p:nvSpPr>
          <p:spPr>
            <a:xfrm>
              <a:off x="1048606" y="1155590"/>
              <a:ext cx="2340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/>
                  <a:ea typeface="Open Sans" panose="020B0606030504020204" pitchFamily="34" charset="0"/>
                  <a:cs typeface="Open Sans" panose="020B0606030504020204" pitchFamily="34" charset="0"/>
                </a:rPr>
                <a:t>Raleigh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318397" y="4217607"/>
            <a:ext cx="3538323" cy="1418310"/>
            <a:chOff x="549849" y="4563532"/>
            <a:chExt cx="3143994" cy="14183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A7E5B8-56C2-421B-B304-392BF7AEE8B9}"/>
                </a:ext>
              </a:extLst>
            </p:cNvPr>
            <p:cNvSpPr txBox="1"/>
            <p:nvPr/>
          </p:nvSpPr>
          <p:spPr>
            <a:xfrm>
              <a:off x="549849" y="5089290"/>
              <a:ext cx="20632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Atlanta is a city in Georgia.</a:t>
              </a:r>
            </a:p>
            <a:p>
              <a:pPr lvl="0">
                <a:defRPr/>
              </a:pP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Population as of 2019: 486290</a:t>
              </a:r>
            </a:p>
            <a:p>
              <a:pPr lvl="0"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Crime Rate: 61.17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7443FE6-4E11-4AC0-B676-68CB79D7D4F0}"/>
                </a:ext>
              </a:extLst>
            </p:cNvPr>
            <p:cNvSpPr/>
            <p:nvPr/>
          </p:nvSpPr>
          <p:spPr>
            <a:xfrm>
              <a:off x="632231" y="4625202"/>
              <a:ext cx="335874" cy="3792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91B9735-015C-4D21-A413-5F381BF1F7A4}"/>
                </a:ext>
              </a:extLst>
            </p:cNvPr>
            <p:cNvSpPr txBox="1"/>
            <p:nvPr/>
          </p:nvSpPr>
          <p:spPr>
            <a:xfrm>
              <a:off x="1066040" y="4563532"/>
              <a:ext cx="26278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/>
                  <a:ea typeface="+mn-ea"/>
                  <a:cs typeface="+mn-cs"/>
                </a:rPr>
                <a:t>Atlanta</a:t>
              </a:r>
              <a:endPara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8762" y="1234871"/>
            <a:ext cx="3537958" cy="1418310"/>
            <a:chOff x="9681189" y="4682131"/>
            <a:chExt cx="2282211" cy="14183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046ED2D-8E4D-47FB-9768-FC2B1D0047AE}"/>
                </a:ext>
              </a:extLst>
            </p:cNvPr>
            <p:cNvSpPr txBox="1"/>
            <p:nvPr/>
          </p:nvSpPr>
          <p:spPr>
            <a:xfrm>
              <a:off x="9681189" y="5207889"/>
              <a:ext cx="20632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New York is a city in the state of New</a:t>
              </a: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York.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aseline="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Population as of 2019:</a:t>
              </a:r>
              <a:r>
                <a:rPr lang="en-US" sz="13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19849399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Crime Rate: 18.71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3691A58-8E7F-42D3-A45C-E0A941439F27}"/>
                </a:ext>
              </a:extLst>
            </p:cNvPr>
            <p:cNvSpPr/>
            <p:nvPr/>
          </p:nvSpPr>
          <p:spPr>
            <a:xfrm>
              <a:off x="9763572" y="4731882"/>
              <a:ext cx="243834" cy="379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srgbClr val="FFFFFF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0AA99C2-70D0-4FAF-B6AD-9DC5BB85E6F9}"/>
                </a:ext>
              </a:extLst>
            </p:cNvPr>
            <p:cNvSpPr txBox="1"/>
            <p:nvPr/>
          </p:nvSpPr>
          <p:spPr>
            <a:xfrm>
              <a:off x="10197381" y="4682131"/>
              <a:ext cx="17660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/>
                  <a:ea typeface="+mn-ea"/>
                  <a:cs typeface="+mn-cs"/>
                </a:rPr>
                <a:t>New York</a:t>
              </a: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38688" y="978603"/>
            <a:ext cx="7964683" cy="5042965"/>
            <a:chOff x="2869379" y="1801768"/>
            <a:chExt cx="6601862" cy="418007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DCE495-1158-4C88-94A5-8BC457A46C3D}"/>
                </a:ext>
              </a:extLst>
            </p:cNvPr>
            <p:cNvGrpSpPr/>
            <p:nvPr/>
          </p:nvGrpSpPr>
          <p:grpSpPr>
            <a:xfrm>
              <a:off x="2869379" y="1801768"/>
              <a:ext cx="6601862" cy="4180074"/>
              <a:chOff x="2405159" y="1300162"/>
              <a:chExt cx="8015652" cy="5075237"/>
            </a:xfrm>
          </p:grpSpPr>
          <p:sp>
            <p:nvSpPr>
              <p:cNvPr id="27" name="Freeform 2077">
                <a:extLst>
                  <a:ext uri="{FF2B5EF4-FFF2-40B4-BE49-F238E27FC236}">
                    <a16:creationId xmlns:a16="http://schemas.microsoft.com/office/drawing/2014/main" id="{BBE81701-4E27-4E80-8327-5BA11A07A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651" y="1321048"/>
                <a:ext cx="8014160" cy="4976775"/>
              </a:xfrm>
              <a:custGeom>
                <a:avLst/>
                <a:gdLst>
                  <a:gd name="T0" fmla="*/ 2147483647 w 5372"/>
                  <a:gd name="T1" fmla="*/ 569555344 h 3336"/>
                  <a:gd name="T2" fmla="*/ 2147483647 w 5372"/>
                  <a:gd name="T3" fmla="*/ 1343244079 h 3336"/>
                  <a:gd name="T4" fmla="*/ 2147483647 w 5372"/>
                  <a:gd name="T5" fmla="*/ 2026205826 h 3336"/>
                  <a:gd name="T6" fmla="*/ 2147483647 w 5372"/>
                  <a:gd name="T7" fmla="*/ 2147483647 h 3336"/>
                  <a:gd name="T8" fmla="*/ 2147483647 w 5372"/>
                  <a:gd name="T9" fmla="*/ 2147483647 h 3336"/>
                  <a:gd name="T10" fmla="*/ 2147483647 w 5372"/>
                  <a:gd name="T11" fmla="*/ 2147483647 h 3336"/>
                  <a:gd name="T12" fmla="*/ 2147483647 w 5372"/>
                  <a:gd name="T13" fmla="*/ 2147483647 h 3336"/>
                  <a:gd name="T14" fmla="*/ 2147483647 w 5372"/>
                  <a:gd name="T15" fmla="*/ 1857356200 h 3336"/>
                  <a:gd name="T16" fmla="*/ 2147483647 w 5372"/>
                  <a:gd name="T17" fmla="*/ 2101810491 h 3336"/>
                  <a:gd name="T18" fmla="*/ 2147483647 w 5372"/>
                  <a:gd name="T19" fmla="*/ 2147483647 h 3336"/>
                  <a:gd name="T20" fmla="*/ 2147483647 w 5372"/>
                  <a:gd name="T21" fmla="*/ 2116931424 h 3336"/>
                  <a:gd name="T22" fmla="*/ 2147483647 w 5372"/>
                  <a:gd name="T23" fmla="*/ 1701106558 h 3336"/>
                  <a:gd name="T24" fmla="*/ 2147483647 w 5372"/>
                  <a:gd name="T25" fmla="*/ 1565017764 h 3336"/>
                  <a:gd name="T26" fmla="*/ 2147483647 w 5372"/>
                  <a:gd name="T27" fmla="*/ 1509574342 h 3336"/>
                  <a:gd name="T28" fmla="*/ 2147483647 w 5372"/>
                  <a:gd name="T29" fmla="*/ 1544856520 h 3336"/>
                  <a:gd name="T30" fmla="*/ 2147483647 w 5372"/>
                  <a:gd name="T31" fmla="*/ 1156750983 h 3336"/>
                  <a:gd name="T32" fmla="*/ 2147483647 w 5372"/>
                  <a:gd name="T33" fmla="*/ 955140130 h 3336"/>
                  <a:gd name="T34" fmla="*/ 2147483647 w 5372"/>
                  <a:gd name="T35" fmla="*/ 367942804 h 3336"/>
                  <a:gd name="T36" fmla="*/ 1156750901 w 5372"/>
                  <a:gd name="T37" fmla="*/ 166330313 h 3336"/>
                  <a:gd name="T38" fmla="*/ 1055944688 w 5372"/>
                  <a:gd name="T39" fmla="*/ 342741249 h 3336"/>
                  <a:gd name="T40" fmla="*/ 703124330 w 5372"/>
                  <a:gd name="T41" fmla="*/ 519152234 h 3336"/>
                  <a:gd name="T42" fmla="*/ 662801845 w 5372"/>
                  <a:gd name="T43" fmla="*/ 728325935 h 3336"/>
                  <a:gd name="T44" fmla="*/ 342741225 w 5372"/>
                  <a:gd name="T45" fmla="*/ 1630541807 h 3336"/>
                  <a:gd name="T46" fmla="*/ 110886884 w 5372"/>
                  <a:gd name="T47" fmla="*/ 2147483647 h 3336"/>
                  <a:gd name="T48" fmla="*/ 267136565 w 5372"/>
                  <a:gd name="T49" fmla="*/ 2147483647 h 3336"/>
                  <a:gd name="T50" fmla="*/ 378023399 w 5372"/>
                  <a:gd name="T51" fmla="*/ 2147483647 h 3336"/>
                  <a:gd name="T52" fmla="*/ 829132097 w 5372"/>
                  <a:gd name="T53" fmla="*/ 2147483647 h 3336"/>
                  <a:gd name="T54" fmla="*/ 2147483647 w 5372"/>
                  <a:gd name="T55" fmla="*/ 2147483647 h 3336"/>
                  <a:gd name="T56" fmla="*/ 2147483647 w 5372"/>
                  <a:gd name="T57" fmla="*/ 2147483647 h 3336"/>
                  <a:gd name="T58" fmla="*/ 2147483647 w 5372"/>
                  <a:gd name="T59" fmla="*/ 2147483647 h 3336"/>
                  <a:gd name="T60" fmla="*/ 2147483647 w 5372"/>
                  <a:gd name="T61" fmla="*/ 2147483647 h 3336"/>
                  <a:gd name="T62" fmla="*/ 2147483647 w 5372"/>
                  <a:gd name="T63" fmla="*/ 2147483647 h 3336"/>
                  <a:gd name="T64" fmla="*/ 2147483647 w 5372"/>
                  <a:gd name="T65" fmla="*/ 2147483647 h 3336"/>
                  <a:gd name="T66" fmla="*/ 2147483647 w 5372"/>
                  <a:gd name="T67" fmla="*/ 2147483647 h 3336"/>
                  <a:gd name="T68" fmla="*/ 2147483647 w 5372"/>
                  <a:gd name="T69" fmla="*/ 2147483647 h 3336"/>
                  <a:gd name="T70" fmla="*/ 2147483647 w 5372"/>
                  <a:gd name="T71" fmla="*/ 2147483647 h 3336"/>
                  <a:gd name="T72" fmla="*/ 2147483647 w 5372"/>
                  <a:gd name="T73" fmla="*/ 2147483647 h 3336"/>
                  <a:gd name="T74" fmla="*/ 2147483647 w 5372"/>
                  <a:gd name="T75" fmla="*/ 2147483647 h 3336"/>
                  <a:gd name="T76" fmla="*/ 2147483647 w 5372"/>
                  <a:gd name="T77" fmla="*/ 2147483647 h 3336"/>
                  <a:gd name="T78" fmla="*/ 2147483647 w 5372"/>
                  <a:gd name="T79" fmla="*/ 2147483647 h 3336"/>
                  <a:gd name="T80" fmla="*/ 2147483647 w 5372"/>
                  <a:gd name="T81" fmla="*/ 2147483647 h 3336"/>
                  <a:gd name="T82" fmla="*/ 2147483647 w 5372"/>
                  <a:gd name="T83" fmla="*/ 2147483647 h 3336"/>
                  <a:gd name="T84" fmla="*/ 2147483647 w 5372"/>
                  <a:gd name="T85" fmla="*/ 2147483647 h 3336"/>
                  <a:gd name="T86" fmla="*/ 2147483647 w 5372"/>
                  <a:gd name="T87" fmla="*/ 2147483647 h 3336"/>
                  <a:gd name="T88" fmla="*/ 2147483647 w 5372"/>
                  <a:gd name="T89" fmla="*/ 2147483647 h 3336"/>
                  <a:gd name="T90" fmla="*/ 2147483647 w 5372"/>
                  <a:gd name="T91" fmla="*/ 2147483647 h 3336"/>
                  <a:gd name="T92" fmla="*/ 2147483647 w 5372"/>
                  <a:gd name="T93" fmla="*/ 2147483647 h 3336"/>
                  <a:gd name="T94" fmla="*/ 2147483647 w 5372"/>
                  <a:gd name="T95" fmla="*/ 2147483647 h 3336"/>
                  <a:gd name="T96" fmla="*/ 2147483647 w 5372"/>
                  <a:gd name="T97" fmla="*/ 2147483647 h 3336"/>
                  <a:gd name="T98" fmla="*/ 2147483647 w 5372"/>
                  <a:gd name="T99" fmla="*/ 2147483647 h 3336"/>
                  <a:gd name="T100" fmla="*/ 2147483647 w 5372"/>
                  <a:gd name="T101" fmla="*/ 2147483647 h 3336"/>
                  <a:gd name="T102" fmla="*/ 2147483647 w 5372"/>
                  <a:gd name="T103" fmla="*/ 2147483647 h 3336"/>
                  <a:gd name="T104" fmla="*/ 2147483647 w 5372"/>
                  <a:gd name="T105" fmla="*/ 2147483647 h 3336"/>
                  <a:gd name="T106" fmla="*/ 2147483647 w 5372"/>
                  <a:gd name="T107" fmla="*/ 2147483647 h 3336"/>
                  <a:gd name="T108" fmla="*/ 2147483647 w 5372"/>
                  <a:gd name="T109" fmla="*/ 2147483647 h 3336"/>
                  <a:gd name="T110" fmla="*/ 2147483647 w 5372"/>
                  <a:gd name="T111" fmla="*/ 2147483647 h 3336"/>
                  <a:gd name="T112" fmla="*/ 2147483647 w 5372"/>
                  <a:gd name="T113" fmla="*/ 2147483647 h 3336"/>
                  <a:gd name="T114" fmla="*/ 2147483647 w 5372"/>
                  <a:gd name="T115" fmla="*/ 1786791846 h 3336"/>
                  <a:gd name="T116" fmla="*/ 2147483647 w 5372"/>
                  <a:gd name="T117" fmla="*/ 1514614653 h 3336"/>
                  <a:gd name="T118" fmla="*/ 2147483647 w 5372"/>
                  <a:gd name="T119" fmla="*/ 1378526256 h 33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372"/>
                  <a:gd name="T181" fmla="*/ 0 h 3336"/>
                  <a:gd name="T182" fmla="*/ 5372 w 5372"/>
                  <a:gd name="T183" fmla="*/ 3336 h 33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372" h="3336">
                    <a:moveTo>
                      <a:pt x="5372" y="505"/>
                    </a:moveTo>
                    <a:lnTo>
                      <a:pt x="5368" y="497"/>
                    </a:lnTo>
                    <a:lnTo>
                      <a:pt x="5358" y="499"/>
                    </a:lnTo>
                    <a:lnTo>
                      <a:pt x="5356" y="495"/>
                    </a:lnTo>
                    <a:lnTo>
                      <a:pt x="5360" y="485"/>
                    </a:lnTo>
                    <a:lnTo>
                      <a:pt x="5348" y="459"/>
                    </a:lnTo>
                    <a:lnTo>
                      <a:pt x="5348" y="465"/>
                    </a:lnTo>
                    <a:lnTo>
                      <a:pt x="5342" y="467"/>
                    </a:lnTo>
                    <a:lnTo>
                      <a:pt x="5326" y="469"/>
                    </a:lnTo>
                    <a:lnTo>
                      <a:pt x="5310" y="465"/>
                    </a:lnTo>
                    <a:lnTo>
                      <a:pt x="5304" y="459"/>
                    </a:lnTo>
                    <a:lnTo>
                      <a:pt x="5292" y="425"/>
                    </a:lnTo>
                    <a:lnTo>
                      <a:pt x="5266" y="421"/>
                    </a:lnTo>
                    <a:lnTo>
                      <a:pt x="5216" y="253"/>
                    </a:lnTo>
                    <a:lnTo>
                      <a:pt x="5164" y="226"/>
                    </a:lnTo>
                    <a:lnTo>
                      <a:pt x="5152" y="228"/>
                    </a:lnTo>
                    <a:lnTo>
                      <a:pt x="5146" y="249"/>
                    </a:lnTo>
                    <a:lnTo>
                      <a:pt x="5119" y="263"/>
                    </a:lnTo>
                    <a:lnTo>
                      <a:pt x="5099" y="261"/>
                    </a:lnTo>
                    <a:lnTo>
                      <a:pt x="5087" y="247"/>
                    </a:lnTo>
                    <a:lnTo>
                      <a:pt x="5073" y="241"/>
                    </a:lnTo>
                    <a:lnTo>
                      <a:pt x="5063" y="241"/>
                    </a:lnTo>
                    <a:lnTo>
                      <a:pt x="5055" y="251"/>
                    </a:lnTo>
                    <a:lnTo>
                      <a:pt x="5031" y="331"/>
                    </a:lnTo>
                    <a:lnTo>
                      <a:pt x="5037" y="487"/>
                    </a:lnTo>
                    <a:lnTo>
                      <a:pt x="5035" y="493"/>
                    </a:lnTo>
                    <a:lnTo>
                      <a:pt x="5023" y="513"/>
                    </a:lnTo>
                    <a:lnTo>
                      <a:pt x="5023" y="521"/>
                    </a:lnTo>
                    <a:lnTo>
                      <a:pt x="5029" y="529"/>
                    </a:lnTo>
                    <a:lnTo>
                      <a:pt x="5029" y="533"/>
                    </a:lnTo>
                    <a:lnTo>
                      <a:pt x="5015" y="533"/>
                    </a:lnTo>
                    <a:lnTo>
                      <a:pt x="5013" y="533"/>
                    </a:lnTo>
                    <a:lnTo>
                      <a:pt x="5017" y="545"/>
                    </a:lnTo>
                    <a:lnTo>
                      <a:pt x="4999" y="541"/>
                    </a:lnTo>
                    <a:lnTo>
                      <a:pt x="4981" y="555"/>
                    </a:lnTo>
                    <a:lnTo>
                      <a:pt x="4963" y="561"/>
                    </a:lnTo>
                    <a:lnTo>
                      <a:pt x="4959" y="569"/>
                    </a:lnTo>
                    <a:lnTo>
                      <a:pt x="4955" y="597"/>
                    </a:lnTo>
                    <a:lnTo>
                      <a:pt x="4646" y="669"/>
                    </a:lnTo>
                    <a:lnTo>
                      <a:pt x="4596" y="723"/>
                    </a:lnTo>
                    <a:lnTo>
                      <a:pt x="4588" y="743"/>
                    </a:lnTo>
                    <a:lnTo>
                      <a:pt x="4594" y="735"/>
                    </a:lnTo>
                    <a:lnTo>
                      <a:pt x="4586" y="765"/>
                    </a:lnTo>
                    <a:lnTo>
                      <a:pt x="4556" y="794"/>
                    </a:lnTo>
                    <a:lnTo>
                      <a:pt x="4552" y="804"/>
                    </a:lnTo>
                    <a:lnTo>
                      <a:pt x="4556" y="812"/>
                    </a:lnTo>
                    <a:lnTo>
                      <a:pt x="4568" y="810"/>
                    </a:lnTo>
                    <a:lnTo>
                      <a:pt x="4574" y="814"/>
                    </a:lnTo>
                    <a:lnTo>
                      <a:pt x="4574" y="822"/>
                    </a:lnTo>
                    <a:lnTo>
                      <a:pt x="4570" y="828"/>
                    </a:lnTo>
                    <a:lnTo>
                      <a:pt x="4564" y="828"/>
                    </a:lnTo>
                    <a:lnTo>
                      <a:pt x="4562" y="832"/>
                    </a:lnTo>
                    <a:lnTo>
                      <a:pt x="4564" y="836"/>
                    </a:lnTo>
                    <a:lnTo>
                      <a:pt x="4574" y="846"/>
                    </a:lnTo>
                    <a:lnTo>
                      <a:pt x="4580" y="860"/>
                    </a:lnTo>
                    <a:lnTo>
                      <a:pt x="4580" y="872"/>
                    </a:lnTo>
                    <a:lnTo>
                      <a:pt x="4552" y="884"/>
                    </a:lnTo>
                    <a:lnTo>
                      <a:pt x="4530" y="910"/>
                    </a:lnTo>
                    <a:lnTo>
                      <a:pt x="4514" y="918"/>
                    </a:lnTo>
                    <a:lnTo>
                      <a:pt x="4482" y="926"/>
                    </a:lnTo>
                    <a:lnTo>
                      <a:pt x="4476" y="924"/>
                    </a:lnTo>
                    <a:lnTo>
                      <a:pt x="4458" y="934"/>
                    </a:lnTo>
                    <a:lnTo>
                      <a:pt x="4442" y="926"/>
                    </a:lnTo>
                    <a:lnTo>
                      <a:pt x="4406" y="926"/>
                    </a:lnTo>
                    <a:lnTo>
                      <a:pt x="4322" y="960"/>
                    </a:lnTo>
                    <a:lnTo>
                      <a:pt x="4328" y="978"/>
                    </a:lnTo>
                    <a:lnTo>
                      <a:pt x="4338" y="990"/>
                    </a:lnTo>
                    <a:lnTo>
                      <a:pt x="4348" y="1010"/>
                    </a:lnTo>
                    <a:lnTo>
                      <a:pt x="4328" y="1034"/>
                    </a:lnTo>
                    <a:lnTo>
                      <a:pt x="4324" y="1044"/>
                    </a:lnTo>
                    <a:lnTo>
                      <a:pt x="4318" y="1050"/>
                    </a:lnTo>
                    <a:lnTo>
                      <a:pt x="4312" y="1052"/>
                    </a:lnTo>
                    <a:lnTo>
                      <a:pt x="4258" y="1110"/>
                    </a:lnTo>
                    <a:lnTo>
                      <a:pt x="4239" y="1114"/>
                    </a:lnTo>
                    <a:lnTo>
                      <a:pt x="4205" y="1146"/>
                    </a:lnTo>
                    <a:lnTo>
                      <a:pt x="4181" y="1154"/>
                    </a:lnTo>
                    <a:lnTo>
                      <a:pt x="4095" y="1220"/>
                    </a:lnTo>
                    <a:lnTo>
                      <a:pt x="4067" y="1224"/>
                    </a:lnTo>
                    <a:lnTo>
                      <a:pt x="4035" y="1240"/>
                    </a:lnTo>
                    <a:lnTo>
                      <a:pt x="4001" y="1238"/>
                    </a:lnTo>
                    <a:lnTo>
                      <a:pt x="3997" y="1232"/>
                    </a:lnTo>
                    <a:lnTo>
                      <a:pt x="3983" y="1236"/>
                    </a:lnTo>
                    <a:lnTo>
                      <a:pt x="3975" y="1234"/>
                    </a:lnTo>
                    <a:lnTo>
                      <a:pt x="3961" y="1224"/>
                    </a:lnTo>
                    <a:lnTo>
                      <a:pt x="3935" y="1218"/>
                    </a:lnTo>
                    <a:lnTo>
                      <a:pt x="3961" y="1178"/>
                    </a:lnTo>
                    <a:lnTo>
                      <a:pt x="3963" y="1178"/>
                    </a:lnTo>
                    <a:lnTo>
                      <a:pt x="3959" y="1158"/>
                    </a:lnTo>
                    <a:lnTo>
                      <a:pt x="3965" y="1136"/>
                    </a:lnTo>
                    <a:lnTo>
                      <a:pt x="3973" y="1126"/>
                    </a:lnTo>
                    <a:lnTo>
                      <a:pt x="3971" y="1114"/>
                    </a:lnTo>
                    <a:lnTo>
                      <a:pt x="3973" y="1104"/>
                    </a:lnTo>
                    <a:lnTo>
                      <a:pt x="3983" y="1092"/>
                    </a:lnTo>
                    <a:lnTo>
                      <a:pt x="4003" y="1090"/>
                    </a:lnTo>
                    <a:lnTo>
                      <a:pt x="3999" y="1022"/>
                    </a:lnTo>
                    <a:lnTo>
                      <a:pt x="3993" y="1012"/>
                    </a:lnTo>
                    <a:lnTo>
                      <a:pt x="3979" y="956"/>
                    </a:lnTo>
                    <a:lnTo>
                      <a:pt x="3945" y="908"/>
                    </a:lnTo>
                    <a:lnTo>
                      <a:pt x="3905" y="926"/>
                    </a:lnTo>
                    <a:lnTo>
                      <a:pt x="3903" y="930"/>
                    </a:lnTo>
                    <a:lnTo>
                      <a:pt x="3895" y="958"/>
                    </a:lnTo>
                    <a:lnTo>
                      <a:pt x="3873" y="972"/>
                    </a:lnTo>
                    <a:lnTo>
                      <a:pt x="3861" y="970"/>
                    </a:lnTo>
                    <a:lnTo>
                      <a:pt x="3857" y="964"/>
                    </a:lnTo>
                    <a:lnTo>
                      <a:pt x="3865" y="930"/>
                    </a:lnTo>
                    <a:lnTo>
                      <a:pt x="3887" y="908"/>
                    </a:lnTo>
                    <a:lnTo>
                      <a:pt x="3891" y="890"/>
                    </a:lnTo>
                    <a:lnTo>
                      <a:pt x="3901" y="878"/>
                    </a:lnTo>
                    <a:lnTo>
                      <a:pt x="3903" y="868"/>
                    </a:lnTo>
                    <a:lnTo>
                      <a:pt x="3889" y="816"/>
                    </a:lnTo>
                    <a:lnTo>
                      <a:pt x="3883" y="806"/>
                    </a:lnTo>
                    <a:lnTo>
                      <a:pt x="3881" y="792"/>
                    </a:lnTo>
                    <a:lnTo>
                      <a:pt x="3885" y="785"/>
                    </a:lnTo>
                    <a:lnTo>
                      <a:pt x="3887" y="783"/>
                    </a:lnTo>
                    <a:lnTo>
                      <a:pt x="3875" y="763"/>
                    </a:lnTo>
                    <a:lnTo>
                      <a:pt x="3863" y="753"/>
                    </a:lnTo>
                    <a:lnTo>
                      <a:pt x="3835" y="747"/>
                    </a:lnTo>
                    <a:lnTo>
                      <a:pt x="3825" y="739"/>
                    </a:lnTo>
                    <a:lnTo>
                      <a:pt x="3817" y="737"/>
                    </a:lnTo>
                    <a:lnTo>
                      <a:pt x="3793" y="723"/>
                    </a:lnTo>
                    <a:lnTo>
                      <a:pt x="3784" y="721"/>
                    </a:lnTo>
                    <a:lnTo>
                      <a:pt x="3772" y="723"/>
                    </a:lnTo>
                    <a:lnTo>
                      <a:pt x="3770" y="721"/>
                    </a:lnTo>
                    <a:lnTo>
                      <a:pt x="3750" y="717"/>
                    </a:lnTo>
                    <a:lnTo>
                      <a:pt x="3730" y="721"/>
                    </a:lnTo>
                    <a:lnTo>
                      <a:pt x="3724" y="733"/>
                    </a:lnTo>
                    <a:lnTo>
                      <a:pt x="3728" y="751"/>
                    </a:lnTo>
                    <a:lnTo>
                      <a:pt x="3736" y="761"/>
                    </a:lnTo>
                    <a:lnTo>
                      <a:pt x="3734" y="765"/>
                    </a:lnTo>
                    <a:lnTo>
                      <a:pt x="3698" y="781"/>
                    </a:lnTo>
                    <a:lnTo>
                      <a:pt x="3698" y="824"/>
                    </a:lnTo>
                    <a:lnTo>
                      <a:pt x="3690" y="828"/>
                    </a:lnTo>
                    <a:lnTo>
                      <a:pt x="3686" y="838"/>
                    </a:lnTo>
                    <a:lnTo>
                      <a:pt x="3682" y="834"/>
                    </a:lnTo>
                    <a:lnTo>
                      <a:pt x="3678" y="812"/>
                    </a:lnTo>
                    <a:lnTo>
                      <a:pt x="3674" y="804"/>
                    </a:lnTo>
                    <a:lnTo>
                      <a:pt x="3666" y="808"/>
                    </a:lnTo>
                    <a:lnTo>
                      <a:pt x="3658" y="820"/>
                    </a:lnTo>
                    <a:lnTo>
                      <a:pt x="3638" y="836"/>
                    </a:lnTo>
                    <a:lnTo>
                      <a:pt x="3636" y="852"/>
                    </a:lnTo>
                    <a:lnTo>
                      <a:pt x="3628" y="864"/>
                    </a:lnTo>
                    <a:lnTo>
                      <a:pt x="3628" y="914"/>
                    </a:lnTo>
                    <a:lnTo>
                      <a:pt x="3630" y="920"/>
                    </a:lnTo>
                    <a:lnTo>
                      <a:pt x="3622" y="928"/>
                    </a:lnTo>
                    <a:lnTo>
                      <a:pt x="3614" y="998"/>
                    </a:lnTo>
                    <a:lnTo>
                      <a:pt x="3648" y="1068"/>
                    </a:lnTo>
                    <a:lnTo>
                      <a:pt x="3652" y="1128"/>
                    </a:lnTo>
                    <a:lnTo>
                      <a:pt x="3620" y="1226"/>
                    </a:lnTo>
                    <a:lnTo>
                      <a:pt x="3576" y="1262"/>
                    </a:lnTo>
                    <a:lnTo>
                      <a:pt x="3562" y="1262"/>
                    </a:lnTo>
                    <a:lnTo>
                      <a:pt x="3542" y="1256"/>
                    </a:lnTo>
                    <a:lnTo>
                      <a:pt x="3508" y="1186"/>
                    </a:lnTo>
                    <a:lnTo>
                      <a:pt x="3492" y="1064"/>
                    </a:lnTo>
                    <a:lnTo>
                      <a:pt x="3516" y="958"/>
                    </a:lnTo>
                    <a:lnTo>
                      <a:pt x="3518" y="894"/>
                    </a:lnTo>
                    <a:lnTo>
                      <a:pt x="3550" y="812"/>
                    </a:lnTo>
                    <a:lnTo>
                      <a:pt x="3544" y="798"/>
                    </a:lnTo>
                    <a:lnTo>
                      <a:pt x="3524" y="824"/>
                    </a:lnTo>
                    <a:lnTo>
                      <a:pt x="3520" y="854"/>
                    </a:lnTo>
                    <a:lnTo>
                      <a:pt x="3508" y="856"/>
                    </a:lnTo>
                    <a:lnTo>
                      <a:pt x="3472" y="894"/>
                    </a:lnTo>
                    <a:lnTo>
                      <a:pt x="3472" y="886"/>
                    </a:lnTo>
                    <a:lnTo>
                      <a:pt x="3486" y="850"/>
                    </a:lnTo>
                    <a:lnTo>
                      <a:pt x="3496" y="840"/>
                    </a:lnTo>
                    <a:lnTo>
                      <a:pt x="3552" y="733"/>
                    </a:lnTo>
                    <a:lnTo>
                      <a:pt x="3558" y="733"/>
                    </a:lnTo>
                    <a:lnTo>
                      <a:pt x="3570" y="725"/>
                    </a:lnTo>
                    <a:lnTo>
                      <a:pt x="3580" y="715"/>
                    </a:lnTo>
                    <a:lnTo>
                      <a:pt x="3582" y="747"/>
                    </a:lnTo>
                    <a:lnTo>
                      <a:pt x="3592" y="745"/>
                    </a:lnTo>
                    <a:lnTo>
                      <a:pt x="3618" y="711"/>
                    </a:lnTo>
                    <a:lnTo>
                      <a:pt x="3666" y="697"/>
                    </a:lnTo>
                    <a:lnTo>
                      <a:pt x="3676" y="683"/>
                    </a:lnTo>
                    <a:lnTo>
                      <a:pt x="3694" y="677"/>
                    </a:lnTo>
                    <a:lnTo>
                      <a:pt x="3738" y="689"/>
                    </a:lnTo>
                    <a:lnTo>
                      <a:pt x="3746" y="697"/>
                    </a:lnTo>
                    <a:lnTo>
                      <a:pt x="3758" y="695"/>
                    </a:lnTo>
                    <a:lnTo>
                      <a:pt x="3758" y="683"/>
                    </a:lnTo>
                    <a:lnTo>
                      <a:pt x="3762" y="675"/>
                    </a:lnTo>
                    <a:lnTo>
                      <a:pt x="3770" y="679"/>
                    </a:lnTo>
                    <a:lnTo>
                      <a:pt x="3778" y="689"/>
                    </a:lnTo>
                    <a:lnTo>
                      <a:pt x="3819" y="675"/>
                    </a:lnTo>
                    <a:lnTo>
                      <a:pt x="3817" y="669"/>
                    </a:lnTo>
                    <a:lnTo>
                      <a:pt x="3809" y="665"/>
                    </a:lnTo>
                    <a:lnTo>
                      <a:pt x="3803" y="657"/>
                    </a:lnTo>
                    <a:lnTo>
                      <a:pt x="3791" y="653"/>
                    </a:lnTo>
                    <a:lnTo>
                      <a:pt x="3789" y="635"/>
                    </a:lnTo>
                    <a:lnTo>
                      <a:pt x="3782" y="627"/>
                    </a:lnTo>
                    <a:lnTo>
                      <a:pt x="3782" y="619"/>
                    </a:lnTo>
                    <a:lnTo>
                      <a:pt x="3776" y="615"/>
                    </a:lnTo>
                    <a:lnTo>
                      <a:pt x="3764" y="615"/>
                    </a:lnTo>
                    <a:lnTo>
                      <a:pt x="3762" y="615"/>
                    </a:lnTo>
                    <a:lnTo>
                      <a:pt x="3740" y="621"/>
                    </a:lnTo>
                    <a:lnTo>
                      <a:pt x="3712" y="613"/>
                    </a:lnTo>
                    <a:lnTo>
                      <a:pt x="3710" y="595"/>
                    </a:lnTo>
                    <a:lnTo>
                      <a:pt x="3706" y="587"/>
                    </a:lnTo>
                    <a:lnTo>
                      <a:pt x="3692" y="587"/>
                    </a:lnTo>
                    <a:lnTo>
                      <a:pt x="3678" y="597"/>
                    </a:lnTo>
                    <a:lnTo>
                      <a:pt x="3614" y="607"/>
                    </a:lnTo>
                    <a:lnTo>
                      <a:pt x="3584" y="623"/>
                    </a:lnTo>
                    <a:lnTo>
                      <a:pt x="3576" y="637"/>
                    </a:lnTo>
                    <a:lnTo>
                      <a:pt x="3566" y="641"/>
                    </a:lnTo>
                    <a:lnTo>
                      <a:pt x="3526" y="637"/>
                    </a:lnTo>
                    <a:lnTo>
                      <a:pt x="3512" y="641"/>
                    </a:lnTo>
                    <a:lnTo>
                      <a:pt x="3482" y="609"/>
                    </a:lnTo>
                    <a:lnTo>
                      <a:pt x="3450" y="595"/>
                    </a:lnTo>
                    <a:lnTo>
                      <a:pt x="3426" y="601"/>
                    </a:lnTo>
                    <a:lnTo>
                      <a:pt x="3418" y="599"/>
                    </a:lnTo>
                    <a:lnTo>
                      <a:pt x="3406" y="613"/>
                    </a:lnTo>
                    <a:lnTo>
                      <a:pt x="3404" y="587"/>
                    </a:lnTo>
                    <a:lnTo>
                      <a:pt x="3412" y="575"/>
                    </a:lnTo>
                    <a:lnTo>
                      <a:pt x="3422" y="569"/>
                    </a:lnTo>
                    <a:lnTo>
                      <a:pt x="3460" y="525"/>
                    </a:lnTo>
                    <a:lnTo>
                      <a:pt x="3460" y="517"/>
                    </a:lnTo>
                    <a:lnTo>
                      <a:pt x="3438" y="519"/>
                    </a:lnTo>
                    <a:lnTo>
                      <a:pt x="3329" y="603"/>
                    </a:lnTo>
                    <a:lnTo>
                      <a:pt x="3285" y="617"/>
                    </a:lnTo>
                    <a:lnTo>
                      <a:pt x="3255" y="641"/>
                    </a:lnTo>
                    <a:lnTo>
                      <a:pt x="3201" y="643"/>
                    </a:lnTo>
                    <a:lnTo>
                      <a:pt x="3195" y="649"/>
                    </a:lnTo>
                    <a:lnTo>
                      <a:pt x="3193" y="645"/>
                    </a:lnTo>
                    <a:lnTo>
                      <a:pt x="3197" y="627"/>
                    </a:lnTo>
                    <a:lnTo>
                      <a:pt x="3195" y="613"/>
                    </a:lnTo>
                    <a:lnTo>
                      <a:pt x="3185" y="603"/>
                    </a:lnTo>
                    <a:lnTo>
                      <a:pt x="3125" y="643"/>
                    </a:lnTo>
                    <a:lnTo>
                      <a:pt x="3105" y="647"/>
                    </a:lnTo>
                    <a:lnTo>
                      <a:pt x="3091" y="647"/>
                    </a:lnTo>
                    <a:lnTo>
                      <a:pt x="3085" y="637"/>
                    </a:lnTo>
                    <a:lnTo>
                      <a:pt x="3221" y="509"/>
                    </a:lnTo>
                    <a:lnTo>
                      <a:pt x="3251" y="497"/>
                    </a:lnTo>
                    <a:lnTo>
                      <a:pt x="3285" y="463"/>
                    </a:lnTo>
                    <a:lnTo>
                      <a:pt x="3277" y="463"/>
                    </a:lnTo>
                    <a:lnTo>
                      <a:pt x="3255" y="455"/>
                    </a:lnTo>
                    <a:lnTo>
                      <a:pt x="3213" y="455"/>
                    </a:lnTo>
                    <a:lnTo>
                      <a:pt x="3187" y="447"/>
                    </a:lnTo>
                    <a:lnTo>
                      <a:pt x="3171" y="447"/>
                    </a:lnTo>
                    <a:lnTo>
                      <a:pt x="3151" y="459"/>
                    </a:lnTo>
                    <a:lnTo>
                      <a:pt x="3141" y="461"/>
                    </a:lnTo>
                    <a:lnTo>
                      <a:pt x="3121" y="451"/>
                    </a:lnTo>
                    <a:lnTo>
                      <a:pt x="3107" y="437"/>
                    </a:lnTo>
                    <a:lnTo>
                      <a:pt x="3089" y="433"/>
                    </a:lnTo>
                    <a:lnTo>
                      <a:pt x="3077" y="423"/>
                    </a:lnTo>
                    <a:lnTo>
                      <a:pt x="3055" y="415"/>
                    </a:lnTo>
                    <a:lnTo>
                      <a:pt x="3045" y="405"/>
                    </a:lnTo>
                    <a:lnTo>
                      <a:pt x="3015" y="391"/>
                    </a:lnTo>
                    <a:lnTo>
                      <a:pt x="2975" y="389"/>
                    </a:lnTo>
                    <a:lnTo>
                      <a:pt x="2961" y="397"/>
                    </a:lnTo>
                    <a:lnTo>
                      <a:pt x="2945" y="397"/>
                    </a:lnTo>
                    <a:lnTo>
                      <a:pt x="2933" y="395"/>
                    </a:lnTo>
                    <a:lnTo>
                      <a:pt x="2933" y="393"/>
                    </a:lnTo>
                    <a:lnTo>
                      <a:pt x="2929" y="389"/>
                    </a:lnTo>
                    <a:lnTo>
                      <a:pt x="2901" y="379"/>
                    </a:lnTo>
                    <a:lnTo>
                      <a:pt x="2878" y="381"/>
                    </a:lnTo>
                    <a:lnTo>
                      <a:pt x="2876" y="379"/>
                    </a:lnTo>
                    <a:lnTo>
                      <a:pt x="2864" y="381"/>
                    </a:lnTo>
                    <a:lnTo>
                      <a:pt x="2850" y="347"/>
                    </a:lnTo>
                    <a:lnTo>
                      <a:pt x="2846" y="345"/>
                    </a:lnTo>
                    <a:lnTo>
                      <a:pt x="2828" y="297"/>
                    </a:lnTo>
                    <a:lnTo>
                      <a:pt x="2810" y="293"/>
                    </a:lnTo>
                    <a:lnTo>
                      <a:pt x="2810" y="349"/>
                    </a:lnTo>
                    <a:lnTo>
                      <a:pt x="2630" y="347"/>
                    </a:lnTo>
                    <a:lnTo>
                      <a:pt x="2612" y="347"/>
                    </a:lnTo>
                    <a:lnTo>
                      <a:pt x="2273" y="331"/>
                    </a:lnTo>
                    <a:lnTo>
                      <a:pt x="2045" y="313"/>
                    </a:lnTo>
                    <a:lnTo>
                      <a:pt x="1532" y="247"/>
                    </a:lnTo>
                    <a:lnTo>
                      <a:pt x="1187" y="182"/>
                    </a:lnTo>
                    <a:lnTo>
                      <a:pt x="1018" y="146"/>
                    </a:lnTo>
                    <a:lnTo>
                      <a:pt x="936" y="128"/>
                    </a:lnTo>
                    <a:lnTo>
                      <a:pt x="555" y="28"/>
                    </a:lnTo>
                    <a:lnTo>
                      <a:pt x="461" y="0"/>
                    </a:lnTo>
                    <a:lnTo>
                      <a:pt x="463" y="14"/>
                    </a:lnTo>
                    <a:lnTo>
                      <a:pt x="467" y="26"/>
                    </a:lnTo>
                    <a:lnTo>
                      <a:pt x="479" y="30"/>
                    </a:lnTo>
                    <a:lnTo>
                      <a:pt x="491" y="38"/>
                    </a:lnTo>
                    <a:lnTo>
                      <a:pt x="493" y="46"/>
                    </a:lnTo>
                    <a:lnTo>
                      <a:pt x="491" y="46"/>
                    </a:lnTo>
                    <a:lnTo>
                      <a:pt x="487" y="42"/>
                    </a:lnTo>
                    <a:lnTo>
                      <a:pt x="481" y="42"/>
                    </a:lnTo>
                    <a:lnTo>
                      <a:pt x="477" y="56"/>
                    </a:lnTo>
                    <a:lnTo>
                      <a:pt x="467" y="64"/>
                    </a:lnTo>
                    <a:lnTo>
                      <a:pt x="459" y="64"/>
                    </a:lnTo>
                    <a:lnTo>
                      <a:pt x="459" y="66"/>
                    </a:lnTo>
                    <a:lnTo>
                      <a:pt x="473" y="82"/>
                    </a:lnTo>
                    <a:lnTo>
                      <a:pt x="473" y="114"/>
                    </a:lnTo>
                    <a:lnTo>
                      <a:pt x="457" y="158"/>
                    </a:lnTo>
                    <a:lnTo>
                      <a:pt x="457" y="156"/>
                    </a:lnTo>
                    <a:lnTo>
                      <a:pt x="455" y="144"/>
                    </a:lnTo>
                    <a:lnTo>
                      <a:pt x="451" y="142"/>
                    </a:lnTo>
                    <a:lnTo>
                      <a:pt x="441" y="144"/>
                    </a:lnTo>
                    <a:lnTo>
                      <a:pt x="423" y="162"/>
                    </a:lnTo>
                    <a:lnTo>
                      <a:pt x="405" y="170"/>
                    </a:lnTo>
                    <a:lnTo>
                      <a:pt x="399" y="176"/>
                    </a:lnTo>
                    <a:lnTo>
                      <a:pt x="403" y="178"/>
                    </a:lnTo>
                    <a:lnTo>
                      <a:pt x="397" y="188"/>
                    </a:lnTo>
                    <a:lnTo>
                      <a:pt x="385" y="184"/>
                    </a:lnTo>
                    <a:lnTo>
                      <a:pt x="391" y="166"/>
                    </a:lnTo>
                    <a:lnTo>
                      <a:pt x="419" y="136"/>
                    </a:lnTo>
                    <a:lnTo>
                      <a:pt x="429" y="134"/>
                    </a:lnTo>
                    <a:lnTo>
                      <a:pt x="431" y="130"/>
                    </a:lnTo>
                    <a:lnTo>
                      <a:pt x="439" y="118"/>
                    </a:lnTo>
                    <a:lnTo>
                      <a:pt x="437" y="104"/>
                    </a:lnTo>
                    <a:lnTo>
                      <a:pt x="419" y="102"/>
                    </a:lnTo>
                    <a:lnTo>
                      <a:pt x="401" y="86"/>
                    </a:lnTo>
                    <a:lnTo>
                      <a:pt x="347" y="66"/>
                    </a:lnTo>
                    <a:lnTo>
                      <a:pt x="295" y="24"/>
                    </a:lnTo>
                    <a:lnTo>
                      <a:pt x="287" y="28"/>
                    </a:lnTo>
                    <a:lnTo>
                      <a:pt x="277" y="40"/>
                    </a:lnTo>
                    <a:lnTo>
                      <a:pt x="271" y="56"/>
                    </a:lnTo>
                    <a:lnTo>
                      <a:pt x="273" y="82"/>
                    </a:lnTo>
                    <a:lnTo>
                      <a:pt x="281" y="100"/>
                    </a:lnTo>
                    <a:lnTo>
                      <a:pt x="277" y="202"/>
                    </a:lnTo>
                    <a:lnTo>
                      <a:pt x="279" y="206"/>
                    </a:lnTo>
                    <a:lnTo>
                      <a:pt x="289" y="198"/>
                    </a:lnTo>
                    <a:lnTo>
                      <a:pt x="293" y="206"/>
                    </a:lnTo>
                    <a:lnTo>
                      <a:pt x="287" y="216"/>
                    </a:lnTo>
                    <a:lnTo>
                      <a:pt x="279" y="222"/>
                    </a:lnTo>
                    <a:lnTo>
                      <a:pt x="277" y="235"/>
                    </a:lnTo>
                    <a:lnTo>
                      <a:pt x="277" y="239"/>
                    </a:lnTo>
                    <a:lnTo>
                      <a:pt x="283" y="243"/>
                    </a:lnTo>
                    <a:lnTo>
                      <a:pt x="289" y="243"/>
                    </a:lnTo>
                    <a:lnTo>
                      <a:pt x="289" y="247"/>
                    </a:lnTo>
                    <a:lnTo>
                      <a:pt x="281" y="277"/>
                    </a:lnTo>
                    <a:lnTo>
                      <a:pt x="277" y="281"/>
                    </a:lnTo>
                    <a:lnTo>
                      <a:pt x="273" y="279"/>
                    </a:lnTo>
                    <a:lnTo>
                      <a:pt x="277" y="261"/>
                    </a:lnTo>
                    <a:lnTo>
                      <a:pt x="273" y="255"/>
                    </a:lnTo>
                    <a:lnTo>
                      <a:pt x="263" y="289"/>
                    </a:lnTo>
                    <a:lnTo>
                      <a:pt x="271" y="301"/>
                    </a:lnTo>
                    <a:lnTo>
                      <a:pt x="305" y="309"/>
                    </a:lnTo>
                    <a:lnTo>
                      <a:pt x="321" y="331"/>
                    </a:lnTo>
                    <a:lnTo>
                      <a:pt x="317" y="335"/>
                    </a:lnTo>
                    <a:lnTo>
                      <a:pt x="301" y="323"/>
                    </a:lnTo>
                    <a:lnTo>
                      <a:pt x="271" y="317"/>
                    </a:lnTo>
                    <a:lnTo>
                      <a:pt x="263" y="319"/>
                    </a:lnTo>
                    <a:lnTo>
                      <a:pt x="247" y="361"/>
                    </a:lnTo>
                    <a:lnTo>
                      <a:pt x="251" y="367"/>
                    </a:lnTo>
                    <a:lnTo>
                      <a:pt x="245" y="377"/>
                    </a:lnTo>
                    <a:lnTo>
                      <a:pt x="241" y="395"/>
                    </a:lnTo>
                    <a:lnTo>
                      <a:pt x="231" y="405"/>
                    </a:lnTo>
                    <a:lnTo>
                      <a:pt x="136" y="633"/>
                    </a:lnTo>
                    <a:lnTo>
                      <a:pt x="138" y="635"/>
                    </a:lnTo>
                    <a:lnTo>
                      <a:pt x="136" y="647"/>
                    </a:lnTo>
                    <a:lnTo>
                      <a:pt x="124" y="651"/>
                    </a:lnTo>
                    <a:lnTo>
                      <a:pt x="110" y="665"/>
                    </a:lnTo>
                    <a:lnTo>
                      <a:pt x="86" y="707"/>
                    </a:lnTo>
                    <a:lnTo>
                      <a:pt x="68" y="902"/>
                    </a:lnTo>
                    <a:lnTo>
                      <a:pt x="40" y="974"/>
                    </a:lnTo>
                    <a:lnTo>
                      <a:pt x="6" y="1002"/>
                    </a:lnTo>
                    <a:lnTo>
                      <a:pt x="0" y="1028"/>
                    </a:lnTo>
                    <a:lnTo>
                      <a:pt x="8" y="1040"/>
                    </a:lnTo>
                    <a:lnTo>
                      <a:pt x="28" y="1124"/>
                    </a:lnTo>
                    <a:lnTo>
                      <a:pt x="28" y="1132"/>
                    </a:lnTo>
                    <a:lnTo>
                      <a:pt x="22" y="1142"/>
                    </a:lnTo>
                    <a:lnTo>
                      <a:pt x="10" y="1232"/>
                    </a:lnTo>
                    <a:lnTo>
                      <a:pt x="48" y="1314"/>
                    </a:lnTo>
                    <a:lnTo>
                      <a:pt x="48" y="1328"/>
                    </a:lnTo>
                    <a:lnTo>
                      <a:pt x="44" y="1344"/>
                    </a:lnTo>
                    <a:lnTo>
                      <a:pt x="46" y="1353"/>
                    </a:lnTo>
                    <a:lnTo>
                      <a:pt x="56" y="1367"/>
                    </a:lnTo>
                    <a:lnTo>
                      <a:pt x="66" y="1373"/>
                    </a:lnTo>
                    <a:lnTo>
                      <a:pt x="68" y="1379"/>
                    </a:lnTo>
                    <a:lnTo>
                      <a:pt x="74" y="1383"/>
                    </a:lnTo>
                    <a:lnTo>
                      <a:pt x="80" y="1379"/>
                    </a:lnTo>
                    <a:lnTo>
                      <a:pt x="84" y="1375"/>
                    </a:lnTo>
                    <a:lnTo>
                      <a:pt x="92" y="1351"/>
                    </a:lnTo>
                    <a:lnTo>
                      <a:pt x="116" y="1359"/>
                    </a:lnTo>
                    <a:lnTo>
                      <a:pt x="136" y="1373"/>
                    </a:lnTo>
                    <a:lnTo>
                      <a:pt x="122" y="1377"/>
                    </a:lnTo>
                    <a:lnTo>
                      <a:pt x="110" y="1377"/>
                    </a:lnTo>
                    <a:lnTo>
                      <a:pt x="98" y="1385"/>
                    </a:lnTo>
                    <a:lnTo>
                      <a:pt x="98" y="1397"/>
                    </a:lnTo>
                    <a:lnTo>
                      <a:pt x="106" y="1433"/>
                    </a:lnTo>
                    <a:lnTo>
                      <a:pt x="106" y="1445"/>
                    </a:lnTo>
                    <a:lnTo>
                      <a:pt x="88" y="1413"/>
                    </a:lnTo>
                    <a:lnTo>
                      <a:pt x="86" y="1401"/>
                    </a:lnTo>
                    <a:lnTo>
                      <a:pt x="80" y="1397"/>
                    </a:lnTo>
                    <a:lnTo>
                      <a:pt x="72" y="1411"/>
                    </a:lnTo>
                    <a:lnTo>
                      <a:pt x="70" y="1483"/>
                    </a:lnTo>
                    <a:lnTo>
                      <a:pt x="82" y="1505"/>
                    </a:lnTo>
                    <a:lnTo>
                      <a:pt x="104" y="1517"/>
                    </a:lnTo>
                    <a:lnTo>
                      <a:pt x="110" y="1537"/>
                    </a:lnTo>
                    <a:lnTo>
                      <a:pt x="104" y="1559"/>
                    </a:lnTo>
                    <a:lnTo>
                      <a:pt x="88" y="1565"/>
                    </a:lnTo>
                    <a:lnTo>
                      <a:pt x="84" y="1589"/>
                    </a:lnTo>
                    <a:lnTo>
                      <a:pt x="144" y="1731"/>
                    </a:lnTo>
                    <a:lnTo>
                      <a:pt x="154" y="1739"/>
                    </a:lnTo>
                    <a:lnTo>
                      <a:pt x="150" y="1761"/>
                    </a:lnTo>
                    <a:lnTo>
                      <a:pt x="162" y="1773"/>
                    </a:lnTo>
                    <a:lnTo>
                      <a:pt x="168" y="1789"/>
                    </a:lnTo>
                    <a:lnTo>
                      <a:pt x="168" y="1793"/>
                    </a:lnTo>
                    <a:lnTo>
                      <a:pt x="160" y="1805"/>
                    </a:lnTo>
                    <a:lnTo>
                      <a:pt x="154" y="1851"/>
                    </a:lnTo>
                    <a:lnTo>
                      <a:pt x="158" y="1859"/>
                    </a:lnTo>
                    <a:lnTo>
                      <a:pt x="203" y="1881"/>
                    </a:lnTo>
                    <a:lnTo>
                      <a:pt x="221" y="1899"/>
                    </a:lnTo>
                    <a:lnTo>
                      <a:pt x="233" y="1897"/>
                    </a:lnTo>
                    <a:lnTo>
                      <a:pt x="245" y="1901"/>
                    </a:lnTo>
                    <a:lnTo>
                      <a:pt x="275" y="1928"/>
                    </a:lnTo>
                    <a:lnTo>
                      <a:pt x="279" y="1942"/>
                    </a:lnTo>
                    <a:lnTo>
                      <a:pt x="315" y="1970"/>
                    </a:lnTo>
                    <a:lnTo>
                      <a:pt x="319" y="1980"/>
                    </a:lnTo>
                    <a:lnTo>
                      <a:pt x="329" y="1970"/>
                    </a:lnTo>
                    <a:lnTo>
                      <a:pt x="337" y="1972"/>
                    </a:lnTo>
                    <a:lnTo>
                      <a:pt x="355" y="1996"/>
                    </a:lnTo>
                    <a:lnTo>
                      <a:pt x="355" y="2016"/>
                    </a:lnTo>
                    <a:lnTo>
                      <a:pt x="355" y="2020"/>
                    </a:lnTo>
                    <a:lnTo>
                      <a:pt x="381" y="2030"/>
                    </a:lnTo>
                    <a:lnTo>
                      <a:pt x="443" y="2120"/>
                    </a:lnTo>
                    <a:lnTo>
                      <a:pt x="449" y="2142"/>
                    </a:lnTo>
                    <a:lnTo>
                      <a:pt x="445" y="2208"/>
                    </a:lnTo>
                    <a:lnTo>
                      <a:pt x="688" y="2242"/>
                    </a:lnTo>
                    <a:lnTo>
                      <a:pt x="688" y="2254"/>
                    </a:lnTo>
                    <a:lnTo>
                      <a:pt x="1068" y="2485"/>
                    </a:lnTo>
                    <a:lnTo>
                      <a:pt x="1363" y="2531"/>
                    </a:lnTo>
                    <a:lnTo>
                      <a:pt x="1373" y="2471"/>
                    </a:lnTo>
                    <a:lnTo>
                      <a:pt x="1552" y="2493"/>
                    </a:lnTo>
                    <a:lnTo>
                      <a:pt x="1580" y="2513"/>
                    </a:lnTo>
                    <a:lnTo>
                      <a:pt x="1590" y="2539"/>
                    </a:lnTo>
                    <a:lnTo>
                      <a:pt x="1614" y="2555"/>
                    </a:lnTo>
                    <a:lnTo>
                      <a:pt x="1630" y="2581"/>
                    </a:lnTo>
                    <a:lnTo>
                      <a:pt x="1718" y="2667"/>
                    </a:lnTo>
                    <a:lnTo>
                      <a:pt x="1736" y="2771"/>
                    </a:lnTo>
                    <a:lnTo>
                      <a:pt x="1762" y="2813"/>
                    </a:lnTo>
                    <a:lnTo>
                      <a:pt x="1844" y="2887"/>
                    </a:lnTo>
                    <a:lnTo>
                      <a:pt x="1890" y="2899"/>
                    </a:lnTo>
                    <a:lnTo>
                      <a:pt x="1954" y="2801"/>
                    </a:lnTo>
                    <a:lnTo>
                      <a:pt x="1978" y="2795"/>
                    </a:lnTo>
                    <a:lnTo>
                      <a:pt x="2001" y="2801"/>
                    </a:lnTo>
                    <a:lnTo>
                      <a:pt x="2093" y="2805"/>
                    </a:lnTo>
                    <a:lnTo>
                      <a:pt x="2173" y="2899"/>
                    </a:lnTo>
                    <a:lnTo>
                      <a:pt x="2207" y="2997"/>
                    </a:lnTo>
                    <a:lnTo>
                      <a:pt x="2239" y="3036"/>
                    </a:lnTo>
                    <a:lnTo>
                      <a:pt x="2255" y="3076"/>
                    </a:lnTo>
                    <a:lnTo>
                      <a:pt x="2291" y="3102"/>
                    </a:lnTo>
                    <a:lnTo>
                      <a:pt x="2317" y="3202"/>
                    </a:lnTo>
                    <a:lnTo>
                      <a:pt x="2351" y="3258"/>
                    </a:lnTo>
                    <a:lnTo>
                      <a:pt x="2385" y="3282"/>
                    </a:lnTo>
                    <a:lnTo>
                      <a:pt x="2415" y="3286"/>
                    </a:lnTo>
                    <a:lnTo>
                      <a:pt x="2448" y="3306"/>
                    </a:lnTo>
                    <a:lnTo>
                      <a:pt x="2504" y="3312"/>
                    </a:lnTo>
                    <a:lnTo>
                      <a:pt x="2544" y="3332"/>
                    </a:lnTo>
                    <a:lnTo>
                      <a:pt x="2580" y="3336"/>
                    </a:lnTo>
                    <a:lnTo>
                      <a:pt x="2582" y="3332"/>
                    </a:lnTo>
                    <a:lnTo>
                      <a:pt x="2574" y="3324"/>
                    </a:lnTo>
                    <a:lnTo>
                      <a:pt x="2562" y="3286"/>
                    </a:lnTo>
                    <a:lnTo>
                      <a:pt x="2558" y="3282"/>
                    </a:lnTo>
                    <a:lnTo>
                      <a:pt x="2546" y="3206"/>
                    </a:lnTo>
                    <a:lnTo>
                      <a:pt x="2554" y="3200"/>
                    </a:lnTo>
                    <a:lnTo>
                      <a:pt x="2556" y="3176"/>
                    </a:lnTo>
                    <a:lnTo>
                      <a:pt x="2554" y="3172"/>
                    </a:lnTo>
                    <a:lnTo>
                      <a:pt x="2540" y="3168"/>
                    </a:lnTo>
                    <a:lnTo>
                      <a:pt x="2534" y="3164"/>
                    </a:lnTo>
                    <a:lnTo>
                      <a:pt x="2536" y="3158"/>
                    </a:lnTo>
                    <a:lnTo>
                      <a:pt x="2552" y="3156"/>
                    </a:lnTo>
                    <a:lnTo>
                      <a:pt x="2558" y="3162"/>
                    </a:lnTo>
                    <a:lnTo>
                      <a:pt x="2568" y="3156"/>
                    </a:lnTo>
                    <a:lnTo>
                      <a:pt x="2574" y="3114"/>
                    </a:lnTo>
                    <a:lnTo>
                      <a:pt x="2562" y="3094"/>
                    </a:lnTo>
                    <a:lnTo>
                      <a:pt x="2592" y="3088"/>
                    </a:lnTo>
                    <a:lnTo>
                      <a:pt x="2604" y="3068"/>
                    </a:lnTo>
                    <a:lnTo>
                      <a:pt x="2602" y="3062"/>
                    </a:lnTo>
                    <a:lnTo>
                      <a:pt x="2590" y="3066"/>
                    </a:lnTo>
                    <a:lnTo>
                      <a:pt x="2592" y="3056"/>
                    </a:lnTo>
                    <a:lnTo>
                      <a:pt x="2612" y="3044"/>
                    </a:lnTo>
                    <a:lnTo>
                      <a:pt x="2620" y="3046"/>
                    </a:lnTo>
                    <a:lnTo>
                      <a:pt x="2632" y="3032"/>
                    </a:lnTo>
                    <a:lnTo>
                      <a:pt x="2634" y="3024"/>
                    </a:lnTo>
                    <a:lnTo>
                      <a:pt x="2638" y="3020"/>
                    </a:lnTo>
                    <a:lnTo>
                      <a:pt x="2658" y="3018"/>
                    </a:lnTo>
                    <a:lnTo>
                      <a:pt x="2666" y="3013"/>
                    </a:lnTo>
                    <a:lnTo>
                      <a:pt x="2668" y="3003"/>
                    </a:lnTo>
                    <a:lnTo>
                      <a:pt x="2656" y="2993"/>
                    </a:lnTo>
                    <a:lnTo>
                      <a:pt x="2656" y="2983"/>
                    </a:lnTo>
                    <a:lnTo>
                      <a:pt x="2660" y="2977"/>
                    </a:lnTo>
                    <a:lnTo>
                      <a:pt x="2670" y="2983"/>
                    </a:lnTo>
                    <a:lnTo>
                      <a:pt x="2676" y="2989"/>
                    </a:lnTo>
                    <a:lnTo>
                      <a:pt x="2678" y="2987"/>
                    </a:lnTo>
                    <a:lnTo>
                      <a:pt x="2678" y="2979"/>
                    </a:lnTo>
                    <a:lnTo>
                      <a:pt x="2682" y="2975"/>
                    </a:lnTo>
                    <a:lnTo>
                      <a:pt x="2686" y="2975"/>
                    </a:lnTo>
                    <a:lnTo>
                      <a:pt x="2692" y="2985"/>
                    </a:lnTo>
                    <a:lnTo>
                      <a:pt x="2694" y="2987"/>
                    </a:lnTo>
                    <a:lnTo>
                      <a:pt x="2700" y="2983"/>
                    </a:lnTo>
                    <a:lnTo>
                      <a:pt x="2704" y="2973"/>
                    </a:lnTo>
                    <a:lnTo>
                      <a:pt x="2708" y="2971"/>
                    </a:lnTo>
                    <a:lnTo>
                      <a:pt x="2712" y="2989"/>
                    </a:lnTo>
                    <a:lnTo>
                      <a:pt x="2744" y="2979"/>
                    </a:lnTo>
                    <a:lnTo>
                      <a:pt x="2750" y="2979"/>
                    </a:lnTo>
                    <a:lnTo>
                      <a:pt x="2748" y="2983"/>
                    </a:lnTo>
                    <a:lnTo>
                      <a:pt x="2700" y="3003"/>
                    </a:lnTo>
                    <a:lnTo>
                      <a:pt x="2696" y="3009"/>
                    </a:lnTo>
                    <a:lnTo>
                      <a:pt x="2702" y="3011"/>
                    </a:lnTo>
                    <a:lnTo>
                      <a:pt x="2810" y="2951"/>
                    </a:lnTo>
                    <a:lnTo>
                      <a:pt x="2826" y="2909"/>
                    </a:lnTo>
                    <a:lnTo>
                      <a:pt x="2830" y="2843"/>
                    </a:lnTo>
                    <a:lnTo>
                      <a:pt x="2836" y="2837"/>
                    </a:lnTo>
                    <a:lnTo>
                      <a:pt x="2842" y="2833"/>
                    </a:lnTo>
                    <a:lnTo>
                      <a:pt x="2846" y="2835"/>
                    </a:lnTo>
                    <a:lnTo>
                      <a:pt x="2848" y="2859"/>
                    </a:lnTo>
                    <a:lnTo>
                      <a:pt x="2862" y="2859"/>
                    </a:lnTo>
                    <a:lnTo>
                      <a:pt x="2860" y="2867"/>
                    </a:lnTo>
                    <a:lnTo>
                      <a:pt x="2846" y="2873"/>
                    </a:lnTo>
                    <a:lnTo>
                      <a:pt x="2850" y="2875"/>
                    </a:lnTo>
                    <a:lnTo>
                      <a:pt x="2917" y="2845"/>
                    </a:lnTo>
                    <a:lnTo>
                      <a:pt x="3015" y="2833"/>
                    </a:lnTo>
                    <a:lnTo>
                      <a:pt x="3131" y="2857"/>
                    </a:lnTo>
                    <a:lnTo>
                      <a:pt x="3143" y="2845"/>
                    </a:lnTo>
                    <a:lnTo>
                      <a:pt x="3143" y="2835"/>
                    </a:lnTo>
                    <a:lnTo>
                      <a:pt x="3149" y="2827"/>
                    </a:lnTo>
                    <a:lnTo>
                      <a:pt x="3169" y="2827"/>
                    </a:lnTo>
                    <a:lnTo>
                      <a:pt x="3201" y="2843"/>
                    </a:lnTo>
                    <a:lnTo>
                      <a:pt x="3215" y="2857"/>
                    </a:lnTo>
                    <a:lnTo>
                      <a:pt x="3229" y="2859"/>
                    </a:lnTo>
                    <a:lnTo>
                      <a:pt x="3253" y="2893"/>
                    </a:lnTo>
                    <a:lnTo>
                      <a:pt x="3275" y="2893"/>
                    </a:lnTo>
                    <a:lnTo>
                      <a:pt x="3283" y="2899"/>
                    </a:lnTo>
                    <a:lnTo>
                      <a:pt x="3299" y="2903"/>
                    </a:lnTo>
                    <a:lnTo>
                      <a:pt x="3317" y="2893"/>
                    </a:lnTo>
                    <a:lnTo>
                      <a:pt x="3327" y="2901"/>
                    </a:lnTo>
                    <a:lnTo>
                      <a:pt x="3338" y="2895"/>
                    </a:lnTo>
                    <a:lnTo>
                      <a:pt x="3370" y="2899"/>
                    </a:lnTo>
                    <a:lnTo>
                      <a:pt x="3382" y="2881"/>
                    </a:lnTo>
                    <a:lnTo>
                      <a:pt x="3386" y="2873"/>
                    </a:lnTo>
                    <a:lnTo>
                      <a:pt x="3384" y="2867"/>
                    </a:lnTo>
                    <a:lnTo>
                      <a:pt x="3386" y="2863"/>
                    </a:lnTo>
                    <a:lnTo>
                      <a:pt x="3398" y="2863"/>
                    </a:lnTo>
                    <a:lnTo>
                      <a:pt x="3414" y="2875"/>
                    </a:lnTo>
                    <a:lnTo>
                      <a:pt x="3438" y="2885"/>
                    </a:lnTo>
                    <a:lnTo>
                      <a:pt x="3460" y="2913"/>
                    </a:lnTo>
                    <a:lnTo>
                      <a:pt x="3484" y="2901"/>
                    </a:lnTo>
                    <a:lnTo>
                      <a:pt x="3486" y="2891"/>
                    </a:lnTo>
                    <a:lnTo>
                      <a:pt x="3476" y="2879"/>
                    </a:lnTo>
                    <a:lnTo>
                      <a:pt x="3442" y="2865"/>
                    </a:lnTo>
                    <a:lnTo>
                      <a:pt x="3426" y="2845"/>
                    </a:lnTo>
                    <a:lnTo>
                      <a:pt x="3426" y="2841"/>
                    </a:lnTo>
                    <a:lnTo>
                      <a:pt x="3434" y="2825"/>
                    </a:lnTo>
                    <a:lnTo>
                      <a:pt x="3456" y="2805"/>
                    </a:lnTo>
                    <a:lnTo>
                      <a:pt x="3460" y="2777"/>
                    </a:lnTo>
                    <a:lnTo>
                      <a:pt x="3454" y="2773"/>
                    </a:lnTo>
                    <a:lnTo>
                      <a:pt x="3450" y="2771"/>
                    </a:lnTo>
                    <a:lnTo>
                      <a:pt x="3426" y="2783"/>
                    </a:lnTo>
                    <a:lnTo>
                      <a:pt x="3414" y="2795"/>
                    </a:lnTo>
                    <a:lnTo>
                      <a:pt x="3406" y="2793"/>
                    </a:lnTo>
                    <a:lnTo>
                      <a:pt x="3400" y="2771"/>
                    </a:lnTo>
                    <a:lnTo>
                      <a:pt x="3396" y="2769"/>
                    </a:lnTo>
                    <a:lnTo>
                      <a:pt x="3388" y="2771"/>
                    </a:lnTo>
                    <a:lnTo>
                      <a:pt x="3372" y="2783"/>
                    </a:lnTo>
                    <a:lnTo>
                      <a:pt x="3352" y="2785"/>
                    </a:lnTo>
                    <a:lnTo>
                      <a:pt x="3333" y="2773"/>
                    </a:lnTo>
                    <a:lnTo>
                      <a:pt x="3340" y="2749"/>
                    </a:lnTo>
                    <a:lnTo>
                      <a:pt x="3364" y="2741"/>
                    </a:lnTo>
                    <a:lnTo>
                      <a:pt x="3428" y="2757"/>
                    </a:lnTo>
                    <a:lnTo>
                      <a:pt x="3452" y="2743"/>
                    </a:lnTo>
                    <a:lnTo>
                      <a:pt x="3468" y="2747"/>
                    </a:lnTo>
                    <a:lnTo>
                      <a:pt x="3492" y="2731"/>
                    </a:lnTo>
                    <a:lnTo>
                      <a:pt x="3576" y="2733"/>
                    </a:lnTo>
                    <a:lnTo>
                      <a:pt x="3584" y="2727"/>
                    </a:lnTo>
                    <a:lnTo>
                      <a:pt x="3596" y="2659"/>
                    </a:lnTo>
                    <a:lnTo>
                      <a:pt x="3610" y="2725"/>
                    </a:lnTo>
                    <a:lnTo>
                      <a:pt x="3606" y="2739"/>
                    </a:lnTo>
                    <a:lnTo>
                      <a:pt x="3608" y="2745"/>
                    </a:lnTo>
                    <a:lnTo>
                      <a:pt x="3668" y="2725"/>
                    </a:lnTo>
                    <a:lnTo>
                      <a:pt x="3684" y="2707"/>
                    </a:lnTo>
                    <a:lnTo>
                      <a:pt x="3696" y="2705"/>
                    </a:lnTo>
                    <a:lnTo>
                      <a:pt x="3704" y="2695"/>
                    </a:lnTo>
                    <a:lnTo>
                      <a:pt x="3708" y="2695"/>
                    </a:lnTo>
                    <a:lnTo>
                      <a:pt x="3708" y="2701"/>
                    </a:lnTo>
                    <a:lnTo>
                      <a:pt x="3704" y="2715"/>
                    </a:lnTo>
                    <a:lnTo>
                      <a:pt x="3784" y="2699"/>
                    </a:lnTo>
                    <a:lnTo>
                      <a:pt x="3795" y="2701"/>
                    </a:lnTo>
                    <a:lnTo>
                      <a:pt x="3795" y="2707"/>
                    </a:lnTo>
                    <a:lnTo>
                      <a:pt x="3786" y="2711"/>
                    </a:lnTo>
                    <a:lnTo>
                      <a:pt x="3789" y="2715"/>
                    </a:lnTo>
                    <a:lnTo>
                      <a:pt x="3881" y="2751"/>
                    </a:lnTo>
                    <a:lnTo>
                      <a:pt x="3905" y="2779"/>
                    </a:lnTo>
                    <a:lnTo>
                      <a:pt x="3913" y="2785"/>
                    </a:lnTo>
                    <a:lnTo>
                      <a:pt x="3971" y="2769"/>
                    </a:lnTo>
                    <a:lnTo>
                      <a:pt x="3997" y="2749"/>
                    </a:lnTo>
                    <a:lnTo>
                      <a:pt x="4009" y="2749"/>
                    </a:lnTo>
                    <a:lnTo>
                      <a:pt x="4011" y="2747"/>
                    </a:lnTo>
                    <a:lnTo>
                      <a:pt x="4011" y="2735"/>
                    </a:lnTo>
                    <a:lnTo>
                      <a:pt x="4021" y="2727"/>
                    </a:lnTo>
                    <a:lnTo>
                      <a:pt x="4051" y="2725"/>
                    </a:lnTo>
                    <a:lnTo>
                      <a:pt x="4071" y="2729"/>
                    </a:lnTo>
                    <a:lnTo>
                      <a:pt x="4109" y="2763"/>
                    </a:lnTo>
                    <a:lnTo>
                      <a:pt x="4121" y="2767"/>
                    </a:lnTo>
                    <a:lnTo>
                      <a:pt x="4125" y="2787"/>
                    </a:lnTo>
                    <a:lnTo>
                      <a:pt x="4135" y="2791"/>
                    </a:lnTo>
                    <a:lnTo>
                      <a:pt x="4159" y="2813"/>
                    </a:lnTo>
                    <a:lnTo>
                      <a:pt x="4199" y="2827"/>
                    </a:lnTo>
                    <a:lnTo>
                      <a:pt x="4205" y="2835"/>
                    </a:lnTo>
                    <a:lnTo>
                      <a:pt x="4225" y="2993"/>
                    </a:lnTo>
                    <a:lnTo>
                      <a:pt x="4225" y="2995"/>
                    </a:lnTo>
                    <a:lnTo>
                      <a:pt x="4235" y="2993"/>
                    </a:lnTo>
                    <a:lnTo>
                      <a:pt x="4235" y="2973"/>
                    </a:lnTo>
                    <a:lnTo>
                      <a:pt x="4246" y="2977"/>
                    </a:lnTo>
                    <a:lnTo>
                      <a:pt x="4256" y="2983"/>
                    </a:lnTo>
                    <a:lnTo>
                      <a:pt x="4248" y="3030"/>
                    </a:lnTo>
                    <a:lnTo>
                      <a:pt x="4254" y="3052"/>
                    </a:lnTo>
                    <a:lnTo>
                      <a:pt x="4302" y="3108"/>
                    </a:lnTo>
                    <a:lnTo>
                      <a:pt x="4306" y="3110"/>
                    </a:lnTo>
                    <a:lnTo>
                      <a:pt x="4322" y="3102"/>
                    </a:lnTo>
                    <a:lnTo>
                      <a:pt x="4332" y="3136"/>
                    </a:lnTo>
                    <a:lnTo>
                      <a:pt x="4340" y="3132"/>
                    </a:lnTo>
                    <a:lnTo>
                      <a:pt x="4342" y="3134"/>
                    </a:lnTo>
                    <a:lnTo>
                      <a:pt x="4338" y="3144"/>
                    </a:lnTo>
                    <a:lnTo>
                      <a:pt x="4338" y="3152"/>
                    </a:lnTo>
                    <a:lnTo>
                      <a:pt x="4360" y="3176"/>
                    </a:lnTo>
                    <a:lnTo>
                      <a:pt x="4380" y="3214"/>
                    </a:lnTo>
                    <a:lnTo>
                      <a:pt x="4392" y="3224"/>
                    </a:lnTo>
                    <a:lnTo>
                      <a:pt x="4410" y="3224"/>
                    </a:lnTo>
                    <a:lnTo>
                      <a:pt x="4424" y="3232"/>
                    </a:lnTo>
                    <a:lnTo>
                      <a:pt x="4452" y="3274"/>
                    </a:lnTo>
                    <a:lnTo>
                      <a:pt x="4454" y="3302"/>
                    </a:lnTo>
                    <a:lnTo>
                      <a:pt x="4456" y="3306"/>
                    </a:lnTo>
                    <a:lnTo>
                      <a:pt x="4466" y="3310"/>
                    </a:lnTo>
                    <a:lnTo>
                      <a:pt x="4514" y="3298"/>
                    </a:lnTo>
                    <a:lnTo>
                      <a:pt x="4538" y="3282"/>
                    </a:lnTo>
                    <a:lnTo>
                      <a:pt x="4556" y="3286"/>
                    </a:lnTo>
                    <a:lnTo>
                      <a:pt x="4564" y="3270"/>
                    </a:lnTo>
                    <a:lnTo>
                      <a:pt x="4552" y="3264"/>
                    </a:lnTo>
                    <a:lnTo>
                      <a:pt x="4564" y="3176"/>
                    </a:lnTo>
                    <a:lnTo>
                      <a:pt x="4548" y="3066"/>
                    </a:lnTo>
                    <a:lnTo>
                      <a:pt x="4464" y="2921"/>
                    </a:lnTo>
                    <a:lnTo>
                      <a:pt x="4456" y="2869"/>
                    </a:lnTo>
                    <a:lnTo>
                      <a:pt x="4392" y="2789"/>
                    </a:lnTo>
                    <a:lnTo>
                      <a:pt x="4316" y="2621"/>
                    </a:lnTo>
                    <a:lnTo>
                      <a:pt x="4320" y="2609"/>
                    </a:lnTo>
                    <a:lnTo>
                      <a:pt x="4316" y="2577"/>
                    </a:lnTo>
                    <a:lnTo>
                      <a:pt x="4356" y="2432"/>
                    </a:lnTo>
                    <a:lnTo>
                      <a:pt x="4362" y="2430"/>
                    </a:lnTo>
                    <a:lnTo>
                      <a:pt x="4358" y="2420"/>
                    </a:lnTo>
                    <a:lnTo>
                      <a:pt x="4360" y="2414"/>
                    </a:lnTo>
                    <a:lnTo>
                      <a:pt x="4378" y="2402"/>
                    </a:lnTo>
                    <a:lnTo>
                      <a:pt x="4386" y="2400"/>
                    </a:lnTo>
                    <a:lnTo>
                      <a:pt x="4392" y="2392"/>
                    </a:lnTo>
                    <a:lnTo>
                      <a:pt x="4374" y="2368"/>
                    </a:lnTo>
                    <a:lnTo>
                      <a:pt x="4372" y="2362"/>
                    </a:lnTo>
                    <a:lnTo>
                      <a:pt x="4374" y="2358"/>
                    </a:lnTo>
                    <a:lnTo>
                      <a:pt x="4436" y="2350"/>
                    </a:lnTo>
                    <a:lnTo>
                      <a:pt x="4444" y="2346"/>
                    </a:lnTo>
                    <a:lnTo>
                      <a:pt x="4482" y="2302"/>
                    </a:lnTo>
                    <a:lnTo>
                      <a:pt x="4486" y="2300"/>
                    </a:lnTo>
                    <a:lnTo>
                      <a:pt x="4494" y="2292"/>
                    </a:lnTo>
                    <a:lnTo>
                      <a:pt x="4496" y="2278"/>
                    </a:lnTo>
                    <a:lnTo>
                      <a:pt x="4514" y="2270"/>
                    </a:lnTo>
                    <a:lnTo>
                      <a:pt x="4524" y="2258"/>
                    </a:lnTo>
                    <a:lnTo>
                      <a:pt x="4526" y="2244"/>
                    </a:lnTo>
                    <a:lnTo>
                      <a:pt x="4520" y="2234"/>
                    </a:lnTo>
                    <a:lnTo>
                      <a:pt x="4530" y="2224"/>
                    </a:lnTo>
                    <a:lnTo>
                      <a:pt x="4550" y="2182"/>
                    </a:lnTo>
                    <a:lnTo>
                      <a:pt x="4574" y="2164"/>
                    </a:lnTo>
                    <a:lnTo>
                      <a:pt x="4576" y="2156"/>
                    </a:lnTo>
                    <a:lnTo>
                      <a:pt x="4618" y="2140"/>
                    </a:lnTo>
                    <a:lnTo>
                      <a:pt x="4650" y="2116"/>
                    </a:lnTo>
                    <a:lnTo>
                      <a:pt x="4652" y="2104"/>
                    </a:lnTo>
                    <a:lnTo>
                      <a:pt x="4656" y="2096"/>
                    </a:lnTo>
                    <a:lnTo>
                      <a:pt x="4664" y="2084"/>
                    </a:lnTo>
                    <a:lnTo>
                      <a:pt x="4672" y="2066"/>
                    </a:lnTo>
                    <a:lnTo>
                      <a:pt x="4717" y="2028"/>
                    </a:lnTo>
                    <a:lnTo>
                      <a:pt x="4757" y="2020"/>
                    </a:lnTo>
                    <a:lnTo>
                      <a:pt x="4781" y="1996"/>
                    </a:lnTo>
                    <a:lnTo>
                      <a:pt x="4783" y="1984"/>
                    </a:lnTo>
                    <a:lnTo>
                      <a:pt x="4779" y="1970"/>
                    </a:lnTo>
                    <a:lnTo>
                      <a:pt x="4763" y="1970"/>
                    </a:lnTo>
                    <a:lnTo>
                      <a:pt x="4753" y="1976"/>
                    </a:lnTo>
                    <a:lnTo>
                      <a:pt x="4753" y="1980"/>
                    </a:lnTo>
                    <a:lnTo>
                      <a:pt x="4751" y="1976"/>
                    </a:lnTo>
                    <a:lnTo>
                      <a:pt x="4749" y="1964"/>
                    </a:lnTo>
                    <a:lnTo>
                      <a:pt x="4757" y="1954"/>
                    </a:lnTo>
                    <a:lnTo>
                      <a:pt x="4759" y="1946"/>
                    </a:lnTo>
                    <a:lnTo>
                      <a:pt x="4767" y="1936"/>
                    </a:lnTo>
                    <a:lnTo>
                      <a:pt x="4757" y="1930"/>
                    </a:lnTo>
                    <a:lnTo>
                      <a:pt x="4725" y="1922"/>
                    </a:lnTo>
                    <a:lnTo>
                      <a:pt x="4749" y="1918"/>
                    </a:lnTo>
                    <a:lnTo>
                      <a:pt x="4759" y="1906"/>
                    </a:lnTo>
                    <a:lnTo>
                      <a:pt x="4767" y="1916"/>
                    </a:lnTo>
                    <a:lnTo>
                      <a:pt x="4773" y="1916"/>
                    </a:lnTo>
                    <a:lnTo>
                      <a:pt x="4781" y="1924"/>
                    </a:lnTo>
                    <a:lnTo>
                      <a:pt x="4801" y="1920"/>
                    </a:lnTo>
                    <a:lnTo>
                      <a:pt x="4811" y="1910"/>
                    </a:lnTo>
                    <a:lnTo>
                      <a:pt x="4823" y="1883"/>
                    </a:lnTo>
                    <a:lnTo>
                      <a:pt x="4831" y="1875"/>
                    </a:lnTo>
                    <a:lnTo>
                      <a:pt x="4823" y="1847"/>
                    </a:lnTo>
                    <a:lnTo>
                      <a:pt x="4813" y="1835"/>
                    </a:lnTo>
                    <a:lnTo>
                      <a:pt x="4807" y="1847"/>
                    </a:lnTo>
                    <a:lnTo>
                      <a:pt x="4801" y="1869"/>
                    </a:lnTo>
                    <a:lnTo>
                      <a:pt x="4799" y="1869"/>
                    </a:lnTo>
                    <a:lnTo>
                      <a:pt x="4795" y="1863"/>
                    </a:lnTo>
                    <a:lnTo>
                      <a:pt x="4787" y="1839"/>
                    </a:lnTo>
                    <a:lnTo>
                      <a:pt x="4743" y="1857"/>
                    </a:lnTo>
                    <a:lnTo>
                      <a:pt x="4731" y="1857"/>
                    </a:lnTo>
                    <a:lnTo>
                      <a:pt x="4719" y="1815"/>
                    </a:lnTo>
                    <a:lnTo>
                      <a:pt x="4723" y="1809"/>
                    </a:lnTo>
                    <a:lnTo>
                      <a:pt x="4733" y="1833"/>
                    </a:lnTo>
                    <a:lnTo>
                      <a:pt x="4741" y="1837"/>
                    </a:lnTo>
                    <a:lnTo>
                      <a:pt x="4751" y="1835"/>
                    </a:lnTo>
                    <a:lnTo>
                      <a:pt x="4775" y="1813"/>
                    </a:lnTo>
                    <a:lnTo>
                      <a:pt x="4783" y="1813"/>
                    </a:lnTo>
                    <a:lnTo>
                      <a:pt x="4781" y="1805"/>
                    </a:lnTo>
                    <a:lnTo>
                      <a:pt x="4793" y="1807"/>
                    </a:lnTo>
                    <a:lnTo>
                      <a:pt x="4805" y="1805"/>
                    </a:lnTo>
                    <a:lnTo>
                      <a:pt x="4813" y="1819"/>
                    </a:lnTo>
                    <a:lnTo>
                      <a:pt x="4813" y="1817"/>
                    </a:lnTo>
                    <a:lnTo>
                      <a:pt x="4807" y="1805"/>
                    </a:lnTo>
                    <a:lnTo>
                      <a:pt x="4799" y="1795"/>
                    </a:lnTo>
                    <a:lnTo>
                      <a:pt x="4793" y="1779"/>
                    </a:lnTo>
                    <a:lnTo>
                      <a:pt x="4787" y="1773"/>
                    </a:lnTo>
                    <a:lnTo>
                      <a:pt x="4787" y="1741"/>
                    </a:lnTo>
                    <a:lnTo>
                      <a:pt x="4779" y="1717"/>
                    </a:lnTo>
                    <a:lnTo>
                      <a:pt x="4747" y="1715"/>
                    </a:lnTo>
                    <a:lnTo>
                      <a:pt x="4743" y="1717"/>
                    </a:lnTo>
                    <a:lnTo>
                      <a:pt x="4739" y="1723"/>
                    </a:lnTo>
                    <a:lnTo>
                      <a:pt x="4727" y="1721"/>
                    </a:lnTo>
                    <a:lnTo>
                      <a:pt x="4717" y="1717"/>
                    </a:lnTo>
                    <a:lnTo>
                      <a:pt x="4717" y="1707"/>
                    </a:lnTo>
                    <a:lnTo>
                      <a:pt x="4735" y="1703"/>
                    </a:lnTo>
                    <a:lnTo>
                      <a:pt x="4741" y="1697"/>
                    </a:lnTo>
                    <a:lnTo>
                      <a:pt x="4737" y="1691"/>
                    </a:lnTo>
                    <a:lnTo>
                      <a:pt x="4727" y="1687"/>
                    </a:lnTo>
                    <a:lnTo>
                      <a:pt x="4723" y="1677"/>
                    </a:lnTo>
                    <a:lnTo>
                      <a:pt x="4721" y="1671"/>
                    </a:lnTo>
                    <a:lnTo>
                      <a:pt x="4727" y="1665"/>
                    </a:lnTo>
                    <a:lnTo>
                      <a:pt x="4735" y="1665"/>
                    </a:lnTo>
                    <a:lnTo>
                      <a:pt x="4725" y="1649"/>
                    </a:lnTo>
                    <a:lnTo>
                      <a:pt x="4715" y="1645"/>
                    </a:lnTo>
                    <a:lnTo>
                      <a:pt x="4709" y="1629"/>
                    </a:lnTo>
                    <a:lnTo>
                      <a:pt x="4715" y="1627"/>
                    </a:lnTo>
                    <a:lnTo>
                      <a:pt x="4717" y="1603"/>
                    </a:lnTo>
                    <a:lnTo>
                      <a:pt x="4713" y="1591"/>
                    </a:lnTo>
                    <a:lnTo>
                      <a:pt x="4701" y="1581"/>
                    </a:lnTo>
                    <a:lnTo>
                      <a:pt x="4656" y="1571"/>
                    </a:lnTo>
                    <a:lnTo>
                      <a:pt x="4634" y="1559"/>
                    </a:lnTo>
                    <a:lnTo>
                      <a:pt x="4602" y="1549"/>
                    </a:lnTo>
                    <a:lnTo>
                      <a:pt x="4598" y="1545"/>
                    </a:lnTo>
                    <a:lnTo>
                      <a:pt x="4596" y="1539"/>
                    </a:lnTo>
                    <a:lnTo>
                      <a:pt x="4600" y="1527"/>
                    </a:lnTo>
                    <a:lnTo>
                      <a:pt x="4606" y="1523"/>
                    </a:lnTo>
                    <a:lnTo>
                      <a:pt x="4608" y="1527"/>
                    </a:lnTo>
                    <a:lnTo>
                      <a:pt x="4604" y="1541"/>
                    </a:lnTo>
                    <a:lnTo>
                      <a:pt x="4610" y="1543"/>
                    </a:lnTo>
                    <a:lnTo>
                      <a:pt x="4624" y="1545"/>
                    </a:lnTo>
                    <a:lnTo>
                      <a:pt x="4646" y="1551"/>
                    </a:lnTo>
                    <a:lnTo>
                      <a:pt x="4656" y="1549"/>
                    </a:lnTo>
                    <a:lnTo>
                      <a:pt x="4664" y="1555"/>
                    </a:lnTo>
                    <a:lnTo>
                      <a:pt x="4678" y="1557"/>
                    </a:lnTo>
                    <a:lnTo>
                      <a:pt x="4690" y="1565"/>
                    </a:lnTo>
                    <a:lnTo>
                      <a:pt x="4703" y="1567"/>
                    </a:lnTo>
                    <a:lnTo>
                      <a:pt x="4690" y="1541"/>
                    </a:lnTo>
                    <a:lnTo>
                      <a:pt x="4674" y="1531"/>
                    </a:lnTo>
                    <a:lnTo>
                      <a:pt x="4684" y="1529"/>
                    </a:lnTo>
                    <a:lnTo>
                      <a:pt x="4684" y="1525"/>
                    </a:lnTo>
                    <a:lnTo>
                      <a:pt x="4670" y="1495"/>
                    </a:lnTo>
                    <a:lnTo>
                      <a:pt x="4666" y="1445"/>
                    </a:lnTo>
                    <a:lnTo>
                      <a:pt x="4658" y="1433"/>
                    </a:lnTo>
                    <a:lnTo>
                      <a:pt x="4690" y="1399"/>
                    </a:lnTo>
                    <a:lnTo>
                      <a:pt x="4699" y="1377"/>
                    </a:lnTo>
                    <a:lnTo>
                      <a:pt x="4703" y="1375"/>
                    </a:lnTo>
                    <a:lnTo>
                      <a:pt x="4709" y="1379"/>
                    </a:lnTo>
                    <a:lnTo>
                      <a:pt x="4711" y="1383"/>
                    </a:lnTo>
                    <a:lnTo>
                      <a:pt x="4709" y="1393"/>
                    </a:lnTo>
                    <a:lnTo>
                      <a:pt x="4707" y="1401"/>
                    </a:lnTo>
                    <a:lnTo>
                      <a:pt x="4697" y="1407"/>
                    </a:lnTo>
                    <a:lnTo>
                      <a:pt x="4693" y="1419"/>
                    </a:lnTo>
                    <a:lnTo>
                      <a:pt x="4695" y="1429"/>
                    </a:lnTo>
                    <a:lnTo>
                      <a:pt x="4701" y="1437"/>
                    </a:lnTo>
                    <a:lnTo>
                      <a:pt x="4701" y="1445"/>
                    </a:lnTo>
                    <a:lnTo>
                      <a:pt x="4690" y="1463"/>
                    </a:lnTo>
                    <a:lnTo>
                      <a:pt x="4695" y="1467"/>
                    </a:lnTo>
                    <a:lnTo>
                      <a:pt x="4705" y="1465"/>
                    </a:lnTo>
                    <a:lnTo>
                      <a:pt x="4707" y="1467"/>
                    </a:lnTo>
                    <a:lnTo>
                      <a:pt x="4713" y="1495"/>
                    </a:lnTo>
                    <a:lnTo>
                      <a:pt x="4707" y="1503"/>
                    </a:lnTo>
                    <a:lnTo>
                      <a:pt x="4705" y="1509"/>
                    </a:lnTo>
                    <a:lnTo>
                      <a:pt x="4705" y="1519"/>
                    </a:lnTo>
                    <a:lnTo>
                      <a:pt x="4709" y="1531"/>
                    </a:lnTo>
                    <a:lnTo>
                      <a:pt x="4723" y="1541"/>
                    </a:lnTo>
                    <a:lnTo>
                      <a:pt x="4739" y="1539"/>
                    </a:lnTo>
                    <a:lnTo>
                      <a:pt x="4747" y="1541"/>
                    </a:lnTo>
                    <a:lnTo>
                      <a:pt x="4759" y="1559"/>
                    </a:lnTo>
                    <a:lnTo>
                      <a:pt x="4763" y="1571"/>
                    </a:lnTo>
                    <a:lnTo>
                      <a:pt x="4767" y="1575"/>
                    </a:lnTo>
                    <a:lnTo>
                      <a:pt x="4777" y="1575"/>
                    </a:lnTo>
                    <a:lnTo>
                      <a:pt x="4775" y="1587"/>
                    </a:lnTo>
                    <a:lnTo>
                      <a:pt x="4769" y="1591"/>
                    </a:lnTo>
                    <a:lnTo>
                      <a:pt x="4757" y="1645"/>
                    </a:lnTo>
                    <a:lnTo>
                      <a:pt x="4767" y="1679"/>
                    </a:lnTo>
                    <a:lnTo>
                      <a:pt x="4773" y="1683"/>
                    </a:lnTo>
                    <a:lnTo>
                      <a:pt x="4781" y="1681"/>
                    </a:lnTo>
                    <a:lnTo>
                      <a:pt x="4787" y="1675"/>
                    </a:lnTo>
                    <a:lnTo>
                      <a:pt x="4811" y="1555"/>
                    </a:lnTo>
                    <a:lnTo>
                      <a:pt x="4807" y="1539"/>
                    </a:lnTo>
                    <a:lnTo>
                      <a:pt x="4819" y="1515"/>
                    </a:lnTo>
                    <a:lnTo>
                      <a:pt x="4819" y="1499"/>
                    </a:lnTo>
                    <a:lnTo>
                      <a:pt x="4823" y="1487"/>
                    </a:lnTo>
                    <a:lnTo>
                      <a:pt x="4743" y="1381"/>
                    </a:lnTo>
                    <a:lnTo>
                      <a:pt x="4743" y="1369"/>
                    </a:lnTo>
                    <a:lnTo>
                      <a:pt x="4773" y="1391"/>
                    </a:lnTo>
                    <a:lnTo>
                      <a:pt x="4789" y="1393"/>
                    </a:lnTo>
                    <a:lnTo>
                      <a:pt x="4801" y="1401"/>
                    </a:lnTo>
                    <a:lnTo>
                      <a:pt x="4819" y="1399"/>
                    </a:lnTo>
                    <a:lnTo>
                      <a:pt x="4825" y="1423"/>
                    </a:lnTo>
                    <a:lnTo>
                      <a:pt x="4827" y="1427"/>
                    </a:lnTo>
                    <a:lnTo>
                      <a:pt x="4865" y="1347"/>
                    </a:lnTo>
                    <a:lnTo>
                      <a:pt x="4863" y="1338"/>
                    </a:lnTo>
                    <a:lnTo>
                      <a:pt x="4871" y="1332"/>
                    </a:lnTo>
                    <a:lnTo>
                      <a:pt x="4873" y="1326"/>
                    </a:lnTo>
                    <a:lnTo>
                      <a:pt x="4871" y="1290"/>
                    </a:lnTo>
                    <a:lnTo>
                      <a:pt x="4873" y="1286"/>
                    </a:lnTo>
                    <a:lnTo>
                      <a:pt x="4877" y="1286"/>
                    </a:lnTo>
                    <a:lnTo>
                      <a:pt x="4881" y="1284"/>
                    </a:lnTo>
                    <a:lnTo>
                      <a:pt x="4881" y="1246"/>
                    </a:lnTo>
                    <a:lnTo>
                      <a:pt x="4877" y="1238"/>
                    </a:lnTo>
                    <a:lnTo>
                      <a:pt x="4865" y="1228"/>
                    </a:lnTo>
                    <a:lnTo>
                      <a:pt x="4851" y="1226"/>
                    </a:lnTo>
                    <a:lnTo>
                      <a:pt x="4849" y="1222"/>
                    </a:lnTo>
                    <a:lnTo>
                      <a:pt x="4847" y="1214"/>
                    </a:lnTo>
                    <a:lnTo>
                      <a:pt x="4865" y="1166"/>
                    </a:lnTo>
                    <a:lnTo>
                      <a:pt x="4875" y="1164"/>
                    </a:lnTo>
                    <a:lnTo>
                      <a:pt x="4881" y="1144"/>
                    </a:lnTo>
                    <a:lnTo>
                      <a:pt x="4937" y="1110"/>
                    </a:lnTo>
                    <a:lnTo>
                      <a:pt x="4941" y="1098"/>
                    </a:lnTo>
                    <a:lnTo>
                      <a:pt x="4953" y="1090"/>
                    </a:lnTo>
                    <a:lnTo>
                      <a:pt x="4977" y="1088"/>
                    </a:lnTo>
                    <a:lnTo>
                      <a:pt x="5079" y="1044"/>
                    </a:lnTo>
                    <a:lnTo>
                      <a:pt x="5085" y="1034"/>
                    </a:lnTo>
                    <a:lnTo>
                      <a:pt x="5089" y="1004"/>
                    </a:lnTo>
                    <a:lnTo>
                      <a:pt x="5091" y="1000"/>
                    </a:lnTo>
                    <a:lnTo>
                      <a:pt x="5101" y="1004"/>
                    </a:lnTo>
                    <a:lnTo>
                      <a:pt x="5107" y="1018"/>
                    </a:lnTo>
                    <a:lnTo>
                      <a:pt x="5113" y="1018"/>
                    </a:lnTo>
                    <a:lnTo>
                      <a:pt x="5127" y="1012"/>
                    </a:lnTo>
                    <a:lnTo>
                      <a:pt x="5148" y="990"/>
                    </a:lnTo>
                    <a:lnTo>
                      <a:pt x="5154" y="990"/>
                    </a:lnTo>
                    <a:lnTo>
                      <a:pt x="5160" y="1002"/>
                    </a:lnTo>
                    <a:lnTo>
                      <a:pt x="5170" y="1000"/>
                    </a:lnTo>
                    <a:lnTo>
                      <a:pt x="5188" y="986"/>
                    </a:lnTo>
                    <a:lnTo>
                      <a:pt x="5200" y="986"/>
                    </a:lnTo>
                    <a:lnTo>
                      <a:pt x="5216" y="968"/>
                    </a:lnTo>
                    <a:lnTo>
                      <a:pt x="5218" y="962"/>
                    </a:lnTo>
                    <a:lnTo>
                      <a:pt x="5208" y="940"/>
                    </a:lnTo>
                    <a:lnTo>
                      <a:pt x="5206" y="938"/>
                    </a:lnTo>
                    <a:lnTo>
                      <a:pt x="5200" y="940"/>
                    </a:lnTo>
                    <a:lnTo>
                      <a:pt x="5206" y="960"/>
                    </a:lnTo>
                    <a:lnTo>
                      <a:pt x="5206" y="966"/>
                    </a:lnTo>
                    <a:lnTo>
                      <a:pt x="5194" y="974"/>
                    </a:lnTo>
                    <a:lnTo>
                      <a:pt x="5158" y="968"/>
                    </a:lnTo>
                    <a:lnTo>
                      <a:pt x="5144" y="952"/>
                    </a:lnTo>
                    <a:lnTo>
                      <a:pt x="5135" y="948"/>
                    </a:lnTo>
                    <a:lnTo>
                      <a:pt x="5129" y="930"/>
                    </a:lnTo>
                    <a:lnTo>
                      <a:pt x="5119" y="924"/>
                    </a:lnTo>
                    <a:lnTo>
                      <a:pt x="5101" y="920"/>
                    </a:lnTo>
                    <a:lnTo>
                      <a:pt x="5099" y="918"/>
                    </a:lnTo>
                    <a:lnTo>
                      <a:pt x="5097" y="908"/>
                    </a:lnTo>
                    <a:lnTo>
                      <a:pt x="5099" y="902"/>
                    </a:lnTo>
                    <a:lnTo>
                      <a:pt x="5105" y="898"/>
                    </a:lnTo>
                    <a:lnTo>
                      <a:pt x="5107" y="882"/>
                    </a:lnTo>
                    <a:lnTo>
                      <a:pt x="5115" y="874"/>
                    </a:lnTo>
                    <a:lnTo>
                      <a:pt x="5087" y="844"/>
                    </a:lnTo>
                    <a:lnTo>
                      <a:pt x="5087" y="818"/>
                    </a:lnTo>
                    <a:lnTo>
                      <a:pt x="5107" y="790"/>
                    </a:lnTo>
                    <a:lnTo>
                      <a:pt x="5123" y="745"/>
                    </a:lnTo>
                    <a:lnTo>
                      <a:pt x="5123" y="725"/>
                    </a:lnTo>
                    <a:lnTo>
                      <a:pt x="5131" y="709"/>
                    </a:lnTo>
                    <a:lnTo>
                      <a:pt x="5144" y="699"/>
                    </a:lnTo>
                    <a:lnTo>
                      <a:pt x="5150" y="699"/>
                    </a:lnTo>
                    <a:lnTo>
                      <a:pt x="5160" y="709"/>
                    </a:lnTo>
                    <a:lnTo>
                      <a:pt x="5162" y="709"/>
                    </a:lnTo>
                    <a:lnTo>
                      <a:pt x="5166" y="701"/>
                    </a:lnTo>
                    <a:lnTo>
                      <a:pt x="5166" y="683"/>
                    </a:lnTo>
                    <a:lnTo>
                      <a:pt x="5170" y="681"/>
                    </a:lnTo>
                    <a:lnTo>
                      <a:pt x="5176" y="689"/>
                    </a:lnTo>
                    <a:lnTo>
                      <a:pt x="5180" y="687"/>
                    </a:lnTo>
                    <a:lnTo>
                      <a:pt x="5188" y="683"/>
                    </a:lnTo>
                    <a:lnTo>
                      <a:pt x="5190" y="669"/>
                    </a:lnTo>
                    <a:lnTo>
                      <a:pt x="5196" y="661"/>
                    </a:lnTo>
                    <a:lnTo>
                      <a:pt x="5208" y="661"/>
                    </a:lnTo>
                    <a:lnTo>
                      <a:pt x="5210" y="659"/>
                    </a:lnTo>
                    <a:lnTo>
                      <a:pt x="5214" y="643"/>
                    </a:lnTo>
                    <a:lnTo>
                      <a:pt x="5212" y="631"/>
                    </a:lnTo>
                    <a:lnTo>
                      <a:pt x="5214" y="619"/>
                    </a:lnTo>
                    <a:lnTo>
                      <a:pt x="5214" y="601"/>
                    </a:lnTo>
                    <a:lnTo>
                      <a:pt x="5220" y="591"/>
                    </a:lnTo>
                    <a:lnTo>
                      <a:pt x="5224" y="587"/>
                    </a:lnTo>
                    <a:lnTo>
                      <a:pt x="5228" y="589"/>
                    </a:lnTo>
                    <a:lnTo>
                      <a:pt x="5232" y="599"/>
                    </a:lnTo>
                    <a:lnTo>
                      <a:pt x="5238" y="607"/>
                    </a:lnTo>
                    <a:lnTo>
                      <a:pt x="5248" y="607"/>
                    </a:lnTo>
                    <a:lnTo>
                      <a:pt x="5254" y="601"/>
                    </a:lnTo>
                    <a:lnTo>
                      <a:pt x="5272" y="609"/>
                    </a:lnTo>
                    <a:lnTo>
                      <a:pt x="5280" y="603"/>
                    </a:lnTo>
                    <a:lnTo>
                      <a:pt x="5282" y="595"/>
                    </a:lnTo>
                    <a:lnTo>
                      <a:pt x="5290" y="581"/>
                    </a:lnTo>
                    <a:lnTo>
                      <a:pt x="5298" y="579"/>
                    </a:lnTo>
                    <a:lnTo>
                      <a:pt x="5308" y="571"/>
                    </a:lnTo>
                    <a:lnTo>
                      <a:pt x="5308" y="559"/>
                    </a:lnTo>
                    <a:lnTo>
                      <a:pt x="5334" y="547"/>
                    </a:lnTo>
                    <a:lnTo>
                      <a:pt x="5338" y="539"/>
                    </a:lnTo>
                    <a:lnTo>
                      <a:pt x="5348" y="535"/>
                    </a:lnTo>
                    <a:lnTo>
                      <a:pt x="5352" y="529"/>
                    </a:lnTo>
                    <a:lnTo>
                      <a:pt x="5366" y="523"/>
                    </a:lnTo>
                    <a:lnTo>
                      <a:pt x="5372" y="513"/>
                    </a:lnTo>
                    <a:lnTo>
                      <a:pt x="5372" y="505"/>
                    </a:lnTo>
                    <a:close/>
                  </a:path>
                </a:pathLst>
              </a:custGeom>
              <a:solidFill>
                <a:schemeClr val="tx2"/>
              </a:solidFill>
              <a:ln w="889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1906">
                <a:extLst>
                  <a:ext uri="{FF2B5EF4-FFF2-40B4-BE49-F238E27FC236}">
                    <a16:creationId xmlns:a16="http://schemas.microsoft.com/office/drawing/2014/main" id="{065CA40A-3095-413F-A090-AB48D7D18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5159" y="1300162"/>
                <a:ext cx="8015652" cy="5075237"/>
                <a:chOff x="335" y="530"/>
                <a:chExt cx="5373" cy="3402"/>
              </a:xfrm>
            </p:grpSpPr>
            <p:sp>
              <p:nvSpPr>
                <p:cNvPr id="29" name="Freeform 1740">
                  <a:extLst>
                    <a:ext uri="{FF2B5EF4-FFF2-40B4-BE49-F238E27FC236}">
                      <a16:creationId xmlns:a16="http://schemas.microsoft.com/office/drawing/2014/main" id="{A7F6794B-B231-4079-9A34-7249D250E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3" y="2471"/>
                  <a:ext cx="36" cy="34"/>
                </a:xfrm>
                <a:custGeom>
                  <a:avLst/>
                  <a:gdLst>
                    <a:gd name="T0" fmla="*/ 0 w 36"/>
                    <a:gd name="T1" fmla="*/ 30 h 34"/>
                    <a:gd name="T2" fmla="*/ 6 w 36"/>
                    <a:gd name="T3" fmla="*/ 34 h 34"/>
                    <a:gd name="T4" fmla="*/ 36 w 36"/>
                    <a:gd name="T5" fmla="*/ 2 h 34"/>
                    <a:gd name="T6" fmla="*/ 32 w 36"/>
                    <a:gd name="T7" fmla="*/ 0 h 34"/>
                    <a:gd name="T8" fmla="*/ 0 w 36"/>
                    <a:gd name="T9" fmla="*/ 3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34"/>
                    <a:gd name="T17" fmla="*/ 36 w 36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34">
                      <a:moveTo>
                        <a:pt x="0" y="30"/>
                      </a:moveTo>
                      <a:lnTo>
                        <a:pt x="6" y="3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1741">
                  <a:extLst>
                    <a:ext uri="{FF2B5EF4-FFF2-40B4-BE49-F238E27FC236}">
                      <a16:creationId xmlns:a16="http://schemas.microsoft.com/office/drawing/2014/main" id="{682E9320-8A0F-4B16-B019-A7DEAA4E6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3" y="2471"/>
                  <a:ext cx="36" cy="34"/>
                </a:xfrm>
                <a:custGeom>
                  <a:avLst/>
                  <a:gdLst>
                    <a:gd name="T0" fmla="*/ 0 w 36"/>
                    <a:gd name="T1" fmla="*/ 30 h 34"/>
                    <a:gd name="T2" fmla="*/ 6 w 36"/>
                    <a:gd name="T3" fmla="*/ 34 h 34"/>
                    <a:gd name="T4" fmla="*/ 36 w 36"/>
                    <a:gd name="T5" fmla="*/ 2 h 34"/>
                    <a:gd name="T6" fmla="*/ 32 w 36"/>
                    <a:gd name="T7" fmla="*/ 0 h 34"/>
                    <a:gd name="T8" fmla="*/ 0 w 36"/>
                    <a:gd name="T9" fmla="*/ 3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34"/>
                    <a:gd name="T17" fmla="*/ 36 w 36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34">
                      <a:moveTo>
                        <a:pt x="0" y="30"/>
                      </a:moveTo>
                      <a:lnTo>
                        <a:pt x="6" y="34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 1742">
                  <a:extLst>
                    <a:ext uri="{FF2B5EF4-FFF2-40B4-BE49-F238E27FC236}">
                      <a16:creationId xmlns:a16="http://schemas.microsoft.com/office/drawing/2014/main" id="{43492A53-083D-4671-9BBF-66ABFCFF7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3" y="2354"/>
                  <a:ext cx="40" cy="111"/>
                </a:xfrm>
                <a:custGeom>
                  <a:avLst/>
                  <a:gdLst>
                    <a:gd name="T0" fmla="*/ 18 w 40"/>
                    <a:gd name="T1" fmla="*/ 109 h 111"/>
                    <a:gd name="T2" fmla="*/ 24 w 40"/>
                    <a:gd name="T3" fmla="*/ 111 h 111"/>
                    <a:gd name="T4" fmla="*/ 40 w 40"/>
                    <a:gd name="T5" fmla="*/ 103 h 111"/>
                    <a:gd name="T6" fmla="*/ 38 w 40"/>
                    <a:gd name="T7" fmla="*/ 51 h 111"/>
                    <a:gd name="T8" fmla="*/ 2 w 40"/>
                    <a:gd name="T9" fmla="*/ 0 h 111"/>
                    <a:gd name="T10" fmla="*/ 0 w 40"/>
                    <a:gd name="T11" fmla="*/ 4 h 111"/>
                    <a:gd name="T12" fmla="*/ 34 w 40"/>
                    <a:gd name="T13" fmla="*/ 51 h 111"/>
                    <a:gd name="T14" fmla="*/ 36 w 40"/>
                    <a:gd name="T15" fmla="*/ 97 h 111"/>
                    <a:gd name="T16" fmla="*/ 18 w 40"/>
                    <a:gd name="T17" fmla="*/ 109 h 1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111"/>
                    <a:gd name="T29" fmla="*/ 40 w 40"/>
                    <a:gd name="T30" fmla="*/ 111 h 1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111">
                      <a:moveTo>
                        <a:pt x="18" y="109"/>
                      </a:moveTo>
                      <a:lnTo>
                        <a:pt x="24" y="111"/>
                      </a:lnTo>
                      <a:lnTo>
                        <a:pt x="40" y="103"/>
                      </a:lnTo>
                      <a:lnTo>
                        <a:pt x="38" y="51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34" y="51"/>
                      </a:lnTo>
                      <a:lnTo>
                        <a:pt x="36" y="97"/>
                      </a:lnTo>
                      <a:lnTo>
                        <a:pt x="18" y="1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 1743">
                  <a:extLst>
                    <a:ext uri="{FF2B5EF4-FFF2-40B4-BE49-F238E27FC236}">
                      <a16:creationId xmlns:a16="http://schemas.microsoft.com/office/drawing/2014/main" id="{07FD9B9F-14D5-4511-A4DD-C4C86892A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3" y="2354"/>
                  <a:ext cx="40" cy="111"/>
                </a:xfrm>
                <a:custGeom>
                  <a:avLst/>
                  <a:gdLst>
                    <a:gd name="T0" fmla="*/ 18 w 40"/>
                    <a:gd name="T1" fmla="*/ 109 h 111"/>
                    <a:gd name="T2" fmla="*/ 24 w 40"/>
                    <a:gd name="T3" fmla="*/ 111 h 111"/>
                    <a:gd name="T4" fmla="*/ 40 w 40"/>
                    <a:gd name="T5" fmla="*/ 103 h 111"/>
                    <a:gd name="T6" fmla="*/ 38 w 40"/>
                    <a:gd name="T7" fmla="*/ 51 h 111"/>
                    <a:gd name="T8" fmla="*/ 2 w 40"/>
                    <a:gd name="T9" fmla="*/ 0 h 111"/>
                    <a:gd name="T10" fmla="*/ 0 w 40"/>
                    <a:gd name="T11" fmla="*/ 4 h 111"/>
                    <a:gd name="T12" fmla="*/ 34 w 40"/>
                    <a:gd name="T13" fmla="*/ 51 h 111"/>
                    <a:gd name="T14" fmla="*/ 36 w 40"/>
                    <a:gd name="T15" fmla="*/ 97 h 111"/>
                    <a:gd name="T16" fmla="*/ 18 w 40"/>
                    <a:gd name="T17" fmla="*/ 109 h 1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111"/>
                    <a:gd name="T29" fmla="*/ 40 w 40"/>
                    <a:gd name="T30" fmla="*/ 111 h 1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111">
                      <a:moveTo>
                        <a:pt x="18" y="109"/>
                      </a:moveTo>
                      <a:lnTo>
                        <a:pt x="24" y="111"/>
                      </a:lnTo>
                      <a:lnTo>
                        <a:pt x="40" y="103"/>
                      </a:lnTo>
                      <a:lnTo>
                        <a:pt x="38" y="51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34" y="51"/>
                      </a:lnTo>
                      <a:lnTo>
                        <a:pt x="36" y="97"/>
                      </a:lnTo>
                      <a:lnTo>
                        <a:pt x="18" y="109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 1744">
                  <a:extLst>
                    <a:ext uri="{FF2B5EF4-FFF2-40B4-BE49-F238E27FC236}">
                      <a16:creationId xmlns:a16="http://schemas.microsoft.com/office/drawing/2014/main" id="{5E9B3B80-C000-4BCE-A45D-241BDAF2AF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1" y="1548"/>
                  <a:ext cx="39" cy="26"/>
                </a:xfrm>
                <a:custGeom>
                  <a:avLst/>
                  <a:gdLst>
                    <a:gd name="T0" fmla="*/ 0 w 39"/>
                    <a:gd name="T1" fmla="*/ 22 h 26"/>
                    <a:gd name="T2" fmla="*/ 11 w 39"/>
                    <a:gd name="T3" fmla="*/ 26 h 26"/>
                    <a:gd name="T4" fmla="*/ 15 w 39"/>
                    <a:gd name="T5" fmla="*/ 18 h 26"/>
                    <a:gd name="T6" fmla="*/ 33 w 39"/>
                    <a:gd name="T7" fmla="*/ 14 h 26"/>
                    <a:gd name="T8" fmla="*/ 39 w 39"/>
                    <a:gd name="T9" fmla="*/ 16 h 26"/>
                    <a:gd name="T10" fmla="*/ 35 w 39"/>
                    <a:gd name="T11" fmla="*/ 2 h 26"/>
                    <a:gd name="T12" fmla="*/ 29 w 39"/>
                    <a:gd name="T13" fmla="*/ 6 h 26"/>
                    <a:gd name="T14" fmla="*/ 21 w 39"/>
                    <a:gd name="T15" fmla="*/ 0 h 26"/>
                    <a:gd name="T16" fmla="*/ 11 w 39"/>
                    <a:gd name="T17" fmla="*/ 4 h 26"/>
                    <a:gd name="T18" fmla="*/ 9 w 39"/>
                    <a:gd name="T19" fmla="*/ 18 h 26"/>
                    <a:gd name="T20" fmla="*/ 0 w 39"/>
                    <a:gd name="T21" fmla="*/ 22 h 2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9"/>
                    <a:gd name="T34" fmla="*/ 0 h 26"/>
                    <a:gd name="T35" fmla="*/ 39 w 39"/>
                    <a:gd name="T36" fmla="*/ 26 h 2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9" h="26">
                      <a:moveTo>
                        <a:pt x="0" y="22"/>
                      </a:moveTo>
                      <a:lnTo>
                        <a:pt x="11" y="26"/>
                      </a:lnTo>
                      <a:lnTo>
                        <a:pt x="15" y="18"/>
                      </a:lnTo>
                      <a:lnTo>
                        <a:pt x="33" y="14"/>
                      </a:lnTo>
                      <a:lnTo>
                        <a:pt x="39" y="16"/>
                      </a:lnTo>
                      <a:lnTo>
                        <a:pt x="35" y="2"/>
                      </a:lnTo>
                      <a:lnTo>
                        <a:pt x="29" y="6"/>
                      </a:lnTo>
                      <a:lnTo>
                        <a:pt x="21" y="0"/>
                      </a:lnTo>
                      <a:lnTo>
                        <a:pt x="11" y="4"/>
                      </a:lnTo>
                      <a:lnTo>
                        <a:pt x="9" y="1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745">
                  <a:extLst>
                    <a:ext uri="{FF2B5EF4-FFF2-40B4-BE49-F238E27FC236}">
                      <a16:creationId xmlns:a16="http://schemas.microsoft.com/office/drawing/2014/main" id="{5C44281B-8460-4097-A80E-D0BCAD3658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1" y="1548"/>
                  <a:ext cx="39" cy="26"/>
                </a:xfrm>
                <a:custGeom>
                  <a:avLst/>
                  <a:gdLst>
                    <a:gd name="T0" fmla="*/ 0 w 39"/>
                    <a:gd name="T1" fmla="*/ 22 h 26"/>
                    <a:gd name="T2" fmla="*/ 11 w 39"/>
                    <a:gd name="T3" fmla="*/ 26 h 26"/>
                    <a:gd name="T4" fmla="*/ 15 w 39"/>
                    <a:gd name="T5" fmla="*/ 18 h 26"/>
                    <a:gd name="T6" fmla="*/ 33 w 39"/>
                    <a:gd name="T7" fmla="*/ 14 h 26"/>
                    <a:gd name="T8" fmla="*/ 39 w 39"/>
                    <a:gd name="T9" fmla="*/ 16 h 26"/>
                    <a:gd name="T10" fmla="*/ 35 w 39"/>
                    <a:gd name="T11" fmla="*/ 2 h 26"/>
                    <a:gd name="T12" fmla="*/ 29 w 39"/>
                    <a:gd name="T13" fmla="*/ 6 h 26"/>
                    <a:gd name="T14" fmla="*/ 21 w 39"/>
                    <a:gd name="T15" fmla="*/ 0 h 26"/>
                    <a:gd name="T16" fmla="*/ 11 w 39"/>
                    <a:gd name="T17" fmla="*/ 4 h 26"/>
                    <a:gd name="T18" fmla="*/ 9 w 39"/>
                    <a:gd name="T19" fmla="*/ 18 h 26"/>
                    <a:gd name="T20" fmla="*/ 0 w 39"/>
                    <a:gd name="T21" fmla="*/ 22 h 2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9"/>
                    <a:gd name="T34" fmla="*/ 0 h 26"/>
                    <a:gd name="T35" fmla="*/ 39 w 39"/>
                    <a:gd name="T36" fmla="*/ 26 h 2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9" h="26">
                      <a:moveTo>
                        <a:pt x="0" y="22"/>
                      </a:moveTo>
                      <a:lnTo>
                        <a:pt x="11" y="26"/>
                      </a:lnTo>
                      <a:lnTo>
                        <a:pt x="15" y="18"/>
                      </a:lnTo>
                      <a:lnTo>
                        <a:pt x="33" y="14"/>
                      </a:lnTo>
                      <a:lnTo>
                        <a:pt x="39" y="16"/>
                      </a:lnTo>
                      <a:lnTo>
                        <a:pt x="35" y="2"/>
                      </a:lnTo>
                      <a:lnTo>
                        <a:pt x="29" y="6"/>
                      </a:lnTo>
                      <a:lnTo>
                        <a:pt x="21" y="0"/>
                      </a:lnTo>
                      <a:lnTo>
                        <a:pt x="11" y="4"/>
                      </a:lnTo>
                      <a:lnTo>
                        <a:pt x="9" y="18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1746">
                  <a:extLst>
                    <a:ext uri="{FF2B5EF4-FFF2-40B4-BE49-F238E27FC236}">
                      <a16:creationId xmlns:a16="http://schemas.microsoft.com/office/drawing/2014/main" id="{E321484A-356C-4BBC-8221-80A508328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8" y="1544"/>
                  <a:ext cx="28" cy="24"/>
                </a:xfrm>
                <a:custGeom>
                  <a:avLst/>
                  <a:gdLst>
                    <a:gd name="T0" fmla="*/ 0 w 28"/>
                    <a:gd name="T1" fmla="*/ 20 h 24"/>
                    <a:gd name="T2" fmla="*/ 14 w 28"/>
                    <a:gd name="T3" fmla="*/ 24 h 24"/>
                    <a:gd name="T4" fmla="*/ 26 w 28"/>
                    <a:gd name="T5" fmla="*/ 22 h 24"/>
                    <a:gd name="T6" fmla="*/ 28 w 28"/>
                    <a:gd name="T7" fmla="*/ 12 h 24"/>
                    <a:gd name="T8" fmla="*/ 18 w 28"/>
                    <a:gd name="T9" fmla="*/ 0 h 24"/>
                    <a:gd name="T10" fmla="*/ 18 w 28"/>
                    <a:gd name="T11" fmla="*/ 10 h 24"/>
                    <a:gd name="T12" fmla="*/ 16 w 28"/>
                    <a:gd name="T13" fmla="*/ 14 h 24"/>
                    <a:gd name="T14" fmla="*/ 4 w 28"/>
                    <a:gd name="T15" fmla="*/ 14 h 24"/>
                    <a:gd name="T16" fmla="*/ 0 w 28"/>
                    <a:gd name="T17" fmla="*/ 20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"/>
                    <a:gd name="T28" fmla="*/ 0 h 24"/>
                    <a:gd name="T29" fmla="*/ 28 w 28"/>
                    <a:gd name="T30" fmla="*/ 24 h 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" h="24">
                      <a:moveTo>
                        <a:pt x="0" y="20"/>
                      </a:moveTo>
                      <a:lnTo>
                        <a:pt x="14" y="24"/>
                      </a:lnTo>
                      <a:lnTo>
                        <a:pt x="26" y="22"/>
                      </a:lnTo>
                      <a:lnTo>
                        <a:pt x="28" y="12"/>
                      </a:lnTo>
                      <a:lnTo>
                        <a:pt x="18" y="0"/>
                      </a:lnTo>
                      <a:lnTo>
                        <a:pt x="18" y="10"/>
                      </a:lnTo>
                      <a:lnTo>
                        <a:pt x="16" y="14"/>
                      </a:lnTo>
                      <a:lnTo>
                        <a:pt x="4" y="14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1747">
                  <a:extLst>
                    <a:ext uri="{FF2B5EF4-FFF2-40B4-BE49-F238E27FC236}">
                      <a16:creationId xmlns:a16="http://schemas.microsoft.com/office/drawing/2014/main" id="{FDE5EBDC-25C2-4606-959A-14F0F794FE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8" y="1544"/>
                  <a:ext cx="28" cy="24"/>
                </a:xfrm>
                <a:custGeom>
                  <a:avLst/>
                  <a:gdLst>
                    <a:gd name="T0" fmla="*/ 0 w 28"/>
                    <a:gd name="T1" fmla="*/ 20 h 24"/>
                    <a:gd name="T2" fmla="*/ 14 w 28"/>
                    <a:gd name="T3" fmla="*/ 24 h 24"/>
                    <a:gd name="T4" fmla="*/ 26 w 28"/>
                    <a:gd name="T5" fmla="*/ 22 h 24"/>
                    <a:gd name="T6" fmla="*/ 28 w 28"/>
                    <a:gd name="T7" fmla="*/ 12 h 24"/>
                    <a:gd name="T8" fmla="*/ 18 w 28"/>
                    <a:gd name="T9" fmla="*/ 0 h 24"/>
                    <a:gd name="T10" fmla="*/ 18 w 28"/>
                    <a:gd name="T11" fmla="*/ 10 h 24"/>
                    <a:gd name="T12" fmla="*/ 16 w 28"/>
                    <a:gd name="T13" fmla="*/ 14 h 24"/>
                    <a:gd name="T14" fmla="*/ 4 w 28"/>
                    <a:gd name="T15" fmla="*/ 14 h 24"/>
                    <a:gd name="T16" fmla="*/ 0 w 28"/>
                    <a:gd name="T17" fmla="*/ 20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"/>
                    <a:gd name="T28" fmla="*/ 0 h 24"/>
                    <a:gd name="T29" fmla="*/ 28 w 28"/>
                    <a:gd name="T30" fmla="*/ 24 h 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" h="24">
                      <a:moveTo>
                        <a:pt x="0" y="20"/>
                      </a:moveTo>
                      <a:lnTo>
                        <a:pt x="14" y="24"/>
                      </a:lnTo>
                      <a:lnTo>
                        <a:pt x="26" y="22"/>
                      </a:lnTo>
                      <a:lnTo>
                        <a:pt x="28" y="12"/>
                      </a:lnTo>
                      <a:lnTo>
                        <a:pt x="18" y="0"/>
                      </a:lnTo>
                      <a:lnTo>
                        <a:pt x="18" y="10"/>
                      </a:lnTo>
                      <a:lnTo>
                        <a:pt x="16" y="14"/>
                      </a:lnTo>
                      <a:lnTo>
                        <a:pt x="4" y="14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1749">
                  <a:extLst>
                    <a:ext uri="{FF2B5EF4-FFF2-40B4-BE49-F238E27FC236}">
                      <a16:creationId xmlns:a16="http://schemas.microsoft.com/office/drawing/2014/main" id="{51800275-66EE-449A-9D1C-96C7ABC369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1" y="1377"/>
                  <a:ext cx="353" cy="175"/>
                </a:xfrm>
                <a:custGeom>
                  <a:avLst/>
                  <a:gdLst>
                    <a:gd name="T0" fmla="*/ 2 w 353"/>
                    <a:gd name="T1" fmla="*/ 167 h 175"/>
                    <a:gd name="T2" fmla="*/ 0 w 353"/>
                    <a:gd name="T3" fmla="*/ 169 h 175"/>
                    <a:gd name="T4" fmla="*/ 2 w 353"/>
                    <a:gd name="T5" fmla="*/ 74 h 175"/>
                    <a:gd name="T6" fmla="*/ 184 w 353"/>
                    <a:gd name="T7" fmla="*/ 30 h 175"/>
                    <a:gd name="T8" fmla="*/ 214 w 353"/>
                    <a:gd name="T9" fmla="*/ 2 h 175"/>
                    <a:gd name="T10" fmla="*/ 222 w 353"/>
                    <a:gd name="T11" fmla="*/ 0 h 175"/>
                    <a:gd name="T12" fmla="*/ 250 w 353"/>
                    <a:gd name="T13" fmla="*/ 30 h 175"/>
                    <a:gd name="T14" fmla="*/ 242 w 353"/>
                    <a:gd name="T15" fmla="*/ 38 h 175"/>
                    <a:gd name="T16" fmla="*/ 240 w 353"/>
                    <a:gd name="T17" fmla="*/ 54 h 175"/>
                    <a:gd name="T18" fmla="*/ 234 w 353"/>
                    <a:gd name="T19" fmla="*/ 58 h 175"/>
                    <a:gd name="T20" fmla="*/ 232 w 353"/>
                    <a:gd name="T21" fmla="*/ 64 h 175"/>
                    <a:gd name="T22" fmla="*/ 234 w 353"/>
                    <a:gd name="T23" fmla="*/ 74 h 175"/>
                    <a:gd name="T24" fmla="*/ 236 w 353"/>
                    <a:gd name="T25" fmla="*/ 76 h 175"/>
                    <a:gd name="T26" fmla="*/ 254 w 353"/>
                    <a:gd name="T27" fmla="*/ 80 h 175"/>
                    <a:gd name="T28" fmla="*/ 264 w 353"/>
                    <a:gd name="T29" fmla="*/ 86 h 175"/>
                    <a:gd name="T30" fmla="*/ 270 w 353"/>
                    <a:gd name="T31" fmla="*/ 104 h 175"/>
                    <a:gd name="T32" fmla="*/ 281 w 353"/>
                    <a:gd name="T33" fmla="*/ 108 h 175"/>
                    <a:gd name="T34" fmla="*/ 293 w 353"/>
                    <a:gd name="T35" fmla="*/ 126 h 175"/>
                    <a:gd name="T36" fmla="*/ 329 w 353"/>
                    <a:gd name="T37" fmla="*/ 130 h 175"/>
                    <a:gd name="T38" fmla="*/ 341 w 353"/>
                    <a:gd name="T39" fmla="*/ 122 h 175"/>
                    <a:gd name="T40" fmla="*/ 341 w 353"/>
                    <a:gd name="T41" fmla="*/ 116 h 175"/>
                    <a:gd name="T42" fmla="*/ 335 w 353"/>
                    <a:gd name="T43" fmla="*/ 96 h 175"/>
                    <a:gd name="T44" fmla="*/ 341 w 353"/>
                    <a:gd name="T45" fmla="*/ 94 h 175"/>
                    <a:gd name="T46" fmla="*/ 343 w 353"/>
                    <a:gd name="T47" fmla="*/ 96 h 175"/>
                    <a:gd name="T48" fmla="*/ 353 w 353"/>
                    <a:gd name="T49" fmla="*/ 120 h 175"/>
                    <a:gd name="T50" fmla="*/ 351 w 353"/>
                    <a:gd name="T51" fmla="*/ 124 h 175"/>
                    <a:gd name="T52" fmla="*/ 335 w 353"/>
                    <a:gd name="T53" fmla="*/ 143 h 175"/>
                    <a:gd name="T54" fmla="*/ 325 w 353"/>
                    <a:gd name="T55" fmla="*/ 145 h 175"/>
                    <a:gd name="T56" fmla="*/ 305 w 353"/>
                    <a:gd name="T57" fmla="*/ 157 h 175"/>
                    <a:gd name="T58" fmla="*/ 295 w 353"/>
                    <a:gd name="T59" fmla="*/ 159 h 175"/>
                    <a:gd name="T60" fmla="*/ 289 w 353"/>
                    <a:gd name="T61" fmla="*/ 147 h 175"/>
                    <a:gd name="T62" fmla="*/ 283 w 353"/>
                    <a:gd name="T63" fmla="*/ 147 h 175"/>
                    <a:gd name="T64" fmla="*/ 262 w 353"/>
                    <a:gd name="T65" fmla="*/ 169 h 175"/>
                    <a:gd name="T66" fmla="*/ 248 w 353"/>
                    <a:gd name="T67" fmla="*/ 175 h 175"/>
                    <a:gd name="T68" fmla="*/ 242 w 353"/>
                    <a:gd name="T69" fmla="*/ 175 h 175"/>
                    <a:gd name="T70" fmla="*/ 236 w 353"/>
                    <a:gd name="T71" fmla="*/ 161 h 175"/>
                    <a:gd name="T72" fmla="*/ 210 w 353"/>
                    <a:gd name="T73" fmla="*/ 151 h 175"/>
                    <a:gd name="T74" fmla="*/ 206 w 353"/>
                    <a:gd name="T75" fmla="*/ 137 h 175"/>
                    <a:gd name="T76" fmla="*/ 202 w 353"/>
                    <a:gd name="T77" fmla="*/ 139 h 175"/>
                    <a:gd name="T78" fmla="*/ 198 w 353"/>
                    <a:gd name="T79" fmla="*/ 120 h 175"/>
                    <a:gd name="T80" fmla="*/ 70 w 353"/>
                    <a:gd name="T81" fmla="*/ 153 h 175"/>
                    <a:gd name="T82" fmla="*/ 68 w 353"/>
                    <a:gd name="T83" fmla="*/ 159 h 175"/>
                    <a:gd name="T84" fmla="*/ 64 w 353"/>
                    <a:gd name="T85" fmla="*/ 153 h 175"/>
                    <a:gd name="T86" fmla="*/ 2 w 353"/>
                    <a:gd name="T87" fmla="*/ 167 h 17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53"/>
                    <a:gd name="T133" fmla="*/ 0 h 175"/>
                    <a:gd name="T134" fmla="*/ 353 w 353"/>
                    <a:gd name="T135" fmla="*/ 175 h 17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53" h="175">
                      <a:moveTo>
                        <a:pt x="2" y="167"/>
                      </a:moveTo>
                      <a:lnTo>
                        <a:pt x="0" y="169"/>
                      </a:lnTo>
                      <a:lnTo>
                        <a:pt x="2" y="74"/>
                      </a:lnTo>
                      <a:lnTo>
                        <a:pt x="184" y="30"/>
                      </a:lnTo>
                      <a:lnTo>
                        <a:pt x="214" y="2"/>
                      </a:lnTo>
                      <a:lnTo>
                        <a:pt x="222" y="0"/>
                      </a:lnTo>
                      <a:lnTo>
                        <a:pt x="250" y="30"/>
                      </a:lnTo>
                      <a:lnTo>
                        <a:pt x="242" y="38"/>
                      </a:lnTo>
                      <a:lnTo>
                        <a:pt x="240" y="54"/>
                      </a:lnTo>
                      <a:lnTo>
                        <a:pt x="234" y="58"/>
                      </a:lnTo>
                      <a:lnTo>
                        <a:pt x="232" y="64"/>
                      </a:lnTo>
                      <a:lnTo>
                        <a:pt x="234" y="74"/>
                      </a:lnTo>
                      <a:lnTo>
                        <a:pt x="236" y="76"/>
                      </a:lnTo>
                      <a:lnTo>
                        <a:pt x="254" y="80"/>
                      </a:lnTo>
                      <a:lnTo>
                        <a:pt x="264" y="86"/>
                      </a:lnTo>
                      <a:lnTo>
                        <a:pt x="270" y="104"/>
                      </a:lnTo>
                      <a:lnTo>
                        <a:pt x="281" y="108"/>
                      </a:lnTo>
                      <a:lnTo>
                        <a:pt x="293" y="126"/>
                      </a:lnTo>
                      <a:lnTo>
                        <a:pt x="329" y="130"/>
                      </a:lnTo>
                      <a:lnTo>
                        <a:pt x="341" y="122"/>
                      </a:lnTo>
                      <a:lnTo>
                        <a:pt x="341" y="116"/>
                      </a:lnTo>
                      <a:lnTo>
                        <a:pt x="335" y="96"/>
                      </a:lnTo>
                      <a:lnTo>
                        <a:pt x="341" y="94"/>
                      </a:lnTo>
                      <a:lnTo>
                        <a:pt x="343" y="96"/>
                      </a:lnTo>
                      <a:lnTo>
                        <a:pt x="353" y="120"/>
                      </a:lnTo>
                      <a:lnTo>
                        <a:pt x="351" y="124"/>
                      </a:lnTo>
                      <a:lnTo>
                        <a:pt x="335" y="143"/>
                      </a:lnTo>
                      <a:lnTo>
                        <a:pt x="325" y="145"/>
                      </a:lnTo>
                      <a:lnTo>
                        <a:pt x="305" y="157"/>
                      </a:lnTo>
                      <a:lnTo>
                        <a:pt x="295" y="159"/>
                      </a:lnTo>
                      <a:lnTo>
                        <a:pt x="289" y="147"/>
                      </a:lnTo>
                      <a:lnTo>
                        <a:pt x="283" y="147"/>
                      </a:lnTo>
                      <a:lnTo>
                        <a:pt x="262" y="169"/>
                      </a:lnTo>
                      <a:lnTo>
                        <a:pt x="248" y="175"/>
                      </a:lnTo>
                      <a:lnTo>
                        <a:pt x="242" y="175"/>
                      </a:lnTo>
                      <a:lnTo>
                        <a:pt x="236" y="161"/>
                      </a:lnTo>
                      <a:lnTo>
                        <a:pt x="210" y="151"/>
                      </a:lnTo>
                      <a:lnTo>
                        <a:pt x="206" y="137"/>
                      </a:lnTo>
                      <a:lnTo>
                        <a:pt x="202" y="139"/>
                      </a:lnTo>
                      <a:lnTo>
                        <a:pt x="198" y="120"/>
                      </a:lnTo>
                      <a:lnTo>
                        <a:pt x="70" y="153"/>
                      </a:lnTo>
                      <a:lnTo>
                        <a:pt x="68" y="159"/>
                      </a:lnTo>
                      <a:lnTo>
                        <a:pt x="64" y="153"/>
                      </a:lnTo>
                      <a:lnTo>
                        <a:pt x="2" y="167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 1751">
                  <a:extLst>
                    <a:ext uri="{FF2B5EF4-FFF2-40B4-BE49-F238E27FC236}">
                      <a16:creationId xmlns:a16="http://schemas.microsoft.com/office/drawing/2014/main" id="{B3C52C46-9B1A-40CB-9650-B8536A640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2" y="2100"/>
                  <a:ext cx="751" cy="383"/>
                </a:xfrm>
                <a:custGeom>
                  <a:avLst/>
                  <a:gdLst>
                    <a:gd name="T0" fmla="*/ 591 w 751"/>
                    <a:gd name="T1" fmla="*/ 307 h 383"/>
                    <a:gd name="T2" fmla="*/ 653 w 751"/>
                    <a:gd name="T3" fmla="*/ 277 h 383"/>
                    <a:gd name="T4" fmla="*/ 673 w 751"/>
                    <a:gd name="T5" fmla="*/ 256 h 383"/>
                    <a:gd name="T6" fmla="*/ 685 w 751"/>
                    <a:gd name="T7" fmla="*/ 236 h 383"/>
                    <a:gd name="T8" fmla="*/ 751 w 751"/>
                    <a:gd name="T9" fmla="*/ 172 h 383"/>
                    <a:gd name="T10" fmla="*/ 729 w 751"/>
                    <a:gd name="T11" fmla="*/ 164 h 383"/>
                    <a:gd name="T12" fmla="*/ 713 w 751"/>
                    <a:gd name="T13" fmla="*/ 148 h 383"/>
                    <a:gd name="T14" fmla="*/ 693 w 751"/>
                    <a:gd name="T15" fmla="*/ 122 h 383"/>
                    <a:gd name="T16" fmla="*/ 679 w 751"/>
                    <a:gd name="T17" fmla="*/ 90 h 383"/>
                    <a:gd name="T18" fmla="*/ 675 w 751"/>
                    <a:gd name="T19" fmla="*/ 68 h 383"/>
                    <a:gd name="T20" fmla="*/ 647 w 751"/>
                    <a:gd name="T21" fmla="*/ 50 h 383"/>
                    <a:gd name="T22" fmla="*/ 625 w 751"/>
                    <a:gd name="T23" fmla="*/ 34 h 383"/>
                    <a:gd name="T24" fmla="*/ 601 w 751"/>
                    <a:gd name="T25" fmla="*/ 54 h 383"/>
                    <a:gd name="T26" fmla="*/ 567 w 751"/>
                    <a:gd name="T27" fmla="*/ 48 h 383"/>
                    <a:gd name="T28" fmla="*/ 555 w 751"/>
                    <a:gd name="T29" fmla="*/ 52 h 383"/>
                    <a:gd name="T30" fmla="*/ 507 w 751"/>
                    <a:gd name="T31" fmla="*/ 36 h 383"/>
                    <a:gd name="T32" fmla="*/ 479 w 751"/>
                    <a:gd name="T33" fmla="*/ 2 h 383"/>
                    <a:gd name="T34" fmla="*/ 451 w 751"/>
                    <a:gd name="T35" fmla="*/ 0 h 383"/>
                    <a:gd name="T36" fmla="*/ 443 w 751"/>
                    <a:gd name="T37" fmla="*/ 22 h 383"/>
                    <a:gd name="T38" fmla="*/ 449 w 751"/>
                    <a:gd name="T39" fmla="*/ 34 h 383"/>
                    <a:gd name="T40" fmla="*/ 429 w 751"/>
                    <a:gd name="T41" fmla="*/ 50 h 383"/>
                    <a:gd name="T42" fmla="*/ 401 w 751"/>
                    <a:gd name="T43" fmla="*/ 56 h 383"/>
                    <a:gd name="T44" fmla="*/ 388 w 751"/>
                    <a:gd name="T45" fmla="*/ 86 h 383"/>
                    <a:gd name="T46" fmla="*/ 366 w 751"/>
                    <a:gd name="T47" fmla="*/ 118 h 383"/>
                    <a:gd name="T48" fmla="*/ 344 w 751"/>
                    <a:gd name="T49" fmla="*/ 136 h 383"/>
                    <a:gd name="T50" fmla="*/ 332 w 751"/>
                    <a:gd name="T51" fmla="*/ 166 h 383"/>
                    <a:gd name="T52" fmla="*/ 306 w 751"/>
                    <a:gd name="T53" fmla="*/ 144 h 383"/>
                    <a:gd name="T54" fmla="*/ 302 w 751"/>
                    <a:gd name="T55" fmla="*/ 146 h 383"/>
                    <a:gd name="T56" fmla="*/ 292 w 751"/>
                    <a:gd name="T57" fmla="*/ 156 h 383"/>
                    <a:gd name="T58" fmla="*/ 286 w 751"/>
                    <a:gd name="T59" fmla="*/ 174 h 383"/>
                    <a:gd name="T60" fmla="*/ 276 w 751"/>
                    <a:gd name="T61" fmla="*/ 186 h 383"/>
                    <a:gd name="T62" fmla="*/ 262 w 751"/>
                    <a:gd name="T63" fmla="*/ 180 h 383"/>
                    <a:gd name="T64" fmla="*/ 234 w 751"/>
                    <a:gd name="T65" fmla="*/ 180 h 383"/>
                    <a:gd name="T66" fmla="*/ 196 w 751"/>
                    <a:gd name="T67" fmla="*/ 180 h 383"/>
                    <a:gd name="T68" fmla="*/ 176 w 751"/>
                    <a:gd name="T69" fmla="*/ 178 h 383"/>
                    <a:gd name="T70" fmla="*/ 172 w 751"/>
                    <a:gd name="T71" fmla="*/ 198 h 383"/>
                    <a:gd name="T72" fmla="*/ 156 w 751"/>
                    <a:gd name="T73" fmla="*/ 192 h 383"/>
                    <a:gd name="T74" fmla="*/ 144 w 751"/>
                    <a:gd name="T75" fmla="*/ 190 h 383"/>
                    <a:gd name="T76" fmla="*/ 142 w 751"/>
                    <a:gd name="T77" fmla="*/ 206 h 383"/>
                    <a:gd name="T78" fmla="*/ 124 w 751"/>
                    <a:gd name="T79" fmla="*/ 222 h 383"/>
                    <a:gd name="T80" fmla="*/ 92 w 751"/>
                    <a:gd name="T81" fmla="*/ 260 h 383"/>
                    <a:gd name="T82" fmla="*/ 100 w 751"/>
                    <a:gd name="T83" fmla="*/ 291 h 383"/>
                    <a:gd name="T84" fmla="*/ 42 w 751"/>
                    <a:gd name="T85" fmla="*/ 287 h 383"/>
                    <a:gd name="T86" fmla="*/ 32 w 751"/>
                    <a:gd name="T87" fmla="*/ 321 h 383"/>
                    <a:gd name="T88" fmla="*/ 22 w 751"/>
                    <a:gd name="T89" fmla="*/ 373 h 383"/>
                    <a:gd name="T90" fmla="*/ 0 w 751"/>
                    <a:gd name="T91" fmla="*/ 383 h 383"/>
                    <a:gd name="T92" fmla="*/ 140 w 751"/>
                    <a:gd name="T93" fmla="*/ 349 h 383"/>
                    <a:gd name="T94" fmla="*/ 166 w 751"/>
                    <a:gd name="T95" fmla="*/ 353 h 383"/>
                    <a:gd name="T96" fmla="*/ 300 w 751"/>
                    <a:gd name="T97" fmla="*/ 337 h 38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51"/>
                    <a:gd name="T148" fmla="*/ 0 h 383"/>
                    <a:gd name="T149" fmla="*/ 751 w 751"/>
                    <a:gd name="T150" fmla="*/ 383 h 38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51" h="383">
                      <a:moveTo>
                        <a:pt x="443" y="323"/>
                      </a:moveTo>
                      <a:lnTo>
                        <a:pt x="591" y="307"/>
                      </a:lnTo>
                      <a:lnTo>
                        <a:pt x="647" y="291"/>
                      </a:lnTo>
                      <a:lnTo>
                        <a:pt x="653" y="277"/>
                      </a:lnTo>
                      <a:lnTo>
                        <a:pt x="671" y="266"/>
                      </a:lnTo>
                      <a:lnTo>
                        <a:pt x="673" y="256"/>
                      </a:lnTo>
                      <a:lnTo>
                        <a:pt x="685" y="246"/>
                      </a:lnTo>
                      <a:lnTo>
                        <a:pt x="685" y="236"/>
                      </a:lnTo>
                      <a:lnTo>
                        <a:pt x="751" y="172"/>
                      </a:lnTo>
                      <a:lnTo>
                        <a:pt x="735" y="172"/>
                      </a:lnTo>
                      <a:lnTo>
                        <a:pt x="729" y="164"/>
                      </a:lnTo>
                      <a:lnTo>
                        <a:pt x="717" y="160"/>
                      </a:lnTo>
                      <a:lnTo>
                        <a:pt x="713" y="148"/>
                      </a:lnTo>
                      <a:lnTo>
                        <a:pt x="693" y="128"/>
                      </a:lnTo>
                      <a:lnTo>
                        <a:pt x="693" y="122"/>
                      </a:lnTo>
                      <a:lnTo>
                        <a:pt x="673" y="102"/>
                      </a:lnTo>
                      <a:lnTo>
                        <a:pt x="679" y="90"/>
                      </a:lnTo>
                      <a:lnTo>
                        <a:pt x="675" y="68"/>
                      </a:lnTo>
                      <a:lnTo>
                        <a:pt x="661" y="54"/>
                      </a:lnTo>
                      <a:lnTo>
                        <a:pt x="647" y="50"/>
                      </a:lnTo>
                      <a:lnTo>
                        <a:pt x="637" y="30"/>
                      </a:lnTo>
                      <a:lnTo>
                        <a:pt x="625" y="34"/>
                      </a:lnTo>
                      <a:lnTo>
                        <a:pt x="615" y="50"/>
                      </a:lnTo>
                      <a:lnTo>
                        <a:pt x="601" y="54"/>
                      </a:lnTo>
                      <a:lnTo>
                        <a:pt x="577" y="42"/>
                      </a:lnTo>
                      <a:lnTo>
                        <a:pt x="567" y="48"/>
                      </a:lnTo>
                      <a:lnTo>
                        <a:pt x="565" y="54"/>
                      </a:lnTo>
                      <a:lnTo>
                        <a:pt x="555" y="52"/>
                      </a:lnTo>
                      <a:lnTo>
                        <a:pt x="541" y="40"/>
                      </a:lnTo>
                      <a:lnTo>
                        <a:pt x="507" y="36"/>
                      </a:lnTo>
                      <a:lnTo>
                        <a:pt x="495" y="12"/>
                      </a:lnTo>
                      <a:lnTo>
                        <a:pt x="479" y="2"/>
                      </a:lnTo>
                      <a:lnTo>
                        <a:pt x="463" y="8"/>
                      </a:lnTo>
                      <a:lnTo>
                        <a:pt x="451" y="0"/>
                      </a:lnTo>
                      <a:lnTo>
                        <a:pt x="437" y="12"/>
                      </a:lnTo>
                      <a:lnTo>
                        <a:pt x="443" y="22"/>
                      </a:lnTo>
                      <a:lnTo>
                        <a:pt x="439" y="32"/>
                      </a:lnTo>
                      <a:lnTo>
                        <a:pt x="449" y="34"/>
                      </a:lnTo>
                      <a:lnTo>
                        <a:pt x="447" y="48"/>
                      </a:lnTo>
                      <a:lnTo>
                        <a:pt x="429" y="50"/>
                      </a:lnTo>
                      <a:lnTo>
                        <a:pt x="411" y="64"/>
                      </a:lnTo>
                      <a:lnTo>
                        <a:pt x="401" y="56"/>
                      </a:lnTo>
                      <a:lnTo>
                        <a:pt x="384" y="62"/>
                      </a:lnTo>
                      <a:lnTo>
                        <a:pt x="388" y="86"/>
                      </a:lnTo>
                      <a:lnTo>
                        <a:pt x="372" y="98"/>
                      </a:lnTo>
                      <a:lnTo>
                        <a:pt x="366" y="118"/>
                      </a:lnTo>
                      <a:lnTo>
                        <a:pt x="350" y="122"/>
                      </a:lnTo>
                      <a:lnTo>
                        <a:pt x="344" y="136"/>
                      </a:lnTo>
                      <a:lnTo>
                        <a:pt x="344" y="154"/>
                      </a:lnTo>
                      <a:lnTo>
                        <a:pt x="332" y="166"/>
                      </a:lnTo>
                      <a:lnTo>
                        <a:pt x="310" y="156"/>
                      </a:lnTo>
                      <a:lnTo>
                        <a:pt x="306" y="144"/>
                      </a:lnTo>
                      <a:lnTo>
                        <a:pt x="298" y="138"/>
                      </a:lnTo>
                      <a:lnTo>
                        <a:pt x="302" y="146"/>
                      </a:lnTo>
                      <a:lnTo>
                        <a:pt x="290" y="148"/>
                      </a:lnTo>
                      <a:lnTo>
                        <a:pt x="292" y="156"/>
                      </a:lnTo>
                      <a:lnTo>
                        <a:pt x="284" y="160"/>
                      </a:lnTo>
                      <a:lnTo>
                        <a:pt x="286" y="174"/>
                      </a:lnTo>
                      <a:lnTo>
                        <a:pt x="278" y="176"/>
                      </a:lnTo>
                      <a:lnTo>
                        <a:pt x="276" y="186"/>
                      </a:lnTo>
                      <a:lnTo>
                        <a:pt x="272" y="178"/>
                      </a:lnTo>
                      <a:lnTo>
                        <a:pt x="262" y="180"/>
                      </a:lnTo>
                      <a:lnTo>
                        <a:pt x="254" y="170"/>
                      </a:lnTo>
                      <a:lnTo>
                        <a:pt x="234" y="180"/>
                      </a:lnTo>
                      <a:lnTo>
                        <a:pt x="226" y="198"/>
                      </a:lnTo>
                      <a:lnTo>
                        <a:pt x="196" y="180"/>
                      </a:lnTo>
                      <a:lnTo>
                        <a:pt x="180" y="186"/>
                      </a:lnTo>
                      <a:lnTo>
                        <a:pt x="176" y="178"/>
                      </a:lnTo>
                      <a:lnTo>
                        <a:pt x="178" y="192"/>
                      </a:lnTo>
                      <a:lnTo>
                        <a:pt x="172" y="198"/>
                      </a:lnTo>
                      <a:lnTo>
                        <a:pt x="168" y="188"/>
                      </a:lnTo>
                      <a:lnTo>
                        <a:pt x="156" y="192"/>
                      </a:lnTo>
                      <a:lnTo>
                        <a:pt x="148" y="186"/>
                      </a:lnTo>
                      <a:lnTo>
                        <a:pt x="144" y="190"/>
                      </a:lnTo>
                      <a:lnTo>
                        <a:pt x="148" y="200"/>
                      </a:lnTo>
                      <a:lnTo>
                        <a:pt x="142" y="206"/>
                      </a:lnTo>
                      <a:lnTo>
                        <a:pt x="132" y="202"/>
                      </a:lnTo>
                      <a:lnTo>
                        <a:pt x="124" y="222"/>
                      </a:lnTo>
                      <a:lnTo>
                        <a:pt x="132" y="246"/>
                      </a:lnTo>
                      <a:lnTo>
                        <a:pt x="92" y="260"/>
                      </a:lnTo>
                      <a:lnTo>
                        <a:pt x="90" y="275"/>
                      </a:lnTo>
                      <a:lnTo>
                        <a:pt x="100" y="291"/>
                      </a:lnTo>
                      <a:lnTo>
                        <a:pt x="90" y="303"/>
                      </a:lnTo>
                      <a:lnTo>
                        <a:pt x="42" y="287"/>
                      </a:lnTo>
                      <a:lnTo>
                        <a:pt x="24" y="307"/>
                      </a:lnTo>
                      <a:lnTo>
                        <a:pt x="32" y="321"/>
                      </a:lnTo>
                      <a:lnTo>
                        <a:pt x="32" y="345"/>
                      </a:lnTo>
                      <a:lnTo>
                        <a:pt x="22" y="373"/>
                      </a:lnTo>
                      <a:lnTo>
                        <a:pt x="8" y="367"/>
                      </a:lnTo>
                      <a:lnTo>
                        <a:pt x="0" y="383"/>
                      </a:lnTo>
                      <a:lnTo>
                        <a:pt x="146" y="373"/>
                      </a:lnTo>
                      <a:lnTo>
                        <a:pt x="140" y="349"/>
                      </a:lnTo>
                      <a:lnTo>
                        <a:pt x="162" y="349"/>
                      </a:lnTo>
                      <a:lnTo>
                        <a:pt x="166" y="353"/>
                      </a:lnTo>
                      <a:lnTo>
                        <a:pt x="296" y="343"/>
                      </a:lnTo>
                      <a:lnTo>
                        <a:pt x="300" y="337"/>
                      </a:lnTo>
                      <a:lnTo>
                        <a:pt x="443" y="323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 1753">
                  <a:extLst>
                    <a:ext uri="{FF2B5EF4-FFF2-40B4-BE49-F238E27FC236}">
                      <a16:creationId xmlns:a16="http://schemas.microsoft.com/office/drawing/2014/main" id="{76B946A7-595C-4835-A494-A586AF3BE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3" y="2278"/>
                  <a:ext cx="886" cy="414"/>
                </a:xfrm>
                <a:custGeom>
                  <a:avLst/>
                  <a:gdLst>
                    <a:gd name="T0" fmla="*/ 248 w 886"/>
                    <a:gd name="T1" fmla="*/ 103 h 414"/>
                    <a:gd name="T2" fmla="*/ 248 w 886"/>
                    <a:gd name="T3" fmla="*/ 127 h 414"/>
                    <a:gd name="T4" fmla="*/ 248 w 886"/>
                    <a:gd name="T5" fmla="*/ 145 h 414"/>
                    <a:gd name="T6" fmla="*/ 228 w 886"/>
                    <a:gd name="T7" fmla="*/ 153 h 414"/>
                    <a:gd name="T8" fmla="*/ 200 w 886"/>
                    <a:gd name="T9" fmla="*/ 177 h 414"/>
                    <a:gd name="T10" fmla="*/ 168 w 886"/>
                    <a:gd name="T11" fmla="*/ 207 h 414"/>
                    <a:gd name="T12" fmla="*/ 146 w 886"/>
                    <a:gd name="T13" fmla="*/ 205 h 414"/>
                    <a:gd name="T14" fmla="*/ 132 w 886"/>
                    <a:gd name="T15" fmla="*/ 213 h 414"/>
                    <a:gd name="T16" fmla="*/ 126 w 886"/>
                    <a:gd name="T17" fmla="*/ 235 h 414"/>
                    <a:gd name="T18" fmla="*/ 78 w 886"/>
                    <a:gd name="T19" fmla="*/ 269 h 414"/>
                    <a:gd name="T20" fmla="*/ 38 w 886"/>
                    <a:gd name="T21" fmla="*/ 281 h 414"/>
                    <a:gd name="T22" fmla="*/ 22 w 886"/>
                    <a:gd name="T23" fmla="*/ 317 h 414"/>
                    <a:gd name="T24" fmla="*/ 0 w 886"/>
                    <a:gd name="T25" fmla="*/ 323 h 414"/>
                    <a:gd name="T26" fmla="*/ 128 w 886"/>
                    <a:gd name="T27" fmla="*/ 337 h 414"/>
                    <a:gd name="T28" fmla="*/ 162 w 886"/>
                    <a:gd name="T29" fmla="*/ 325 h 414"/>
                    <a:gd name="T30" fmla="*/ 194 w 886"/>
                    <a:gd name="T31" fmla="*/ 307 h 414"/>
                    <a:gd name="T32" fmla="*/ 339 w 886"/>
                    <a:gd name="T33" fmla="*/ 289 h 414"/>
                    <a:gd name="T34" fmla="*/ 353 w 886"/>
                    <a:gd name="T35" fmla="*/ 293 h 414"/>
                    <a:gd name="T36" fmla="*/ 373 w 886"/>
                    <a:gd name="T37" fmla="*/ 329 h 414"/>
                    <a:gd name="T38" fmla="*/ 629 w 886"/>
                    <a:gd name="T39" fmla="*/ 414 h 414"/>
                    <a:gd name="T40" fmla="*/ 703 w 886"/>
                    <a:gd name="T41" fmla="*/ 373 h 414"/>
                    <a:gd name="T42" fmla="*/ 725 w 886"/>
                    <a:gd name="T43" fmla="*/ 323 h 414"/>
                    <a:gd name="T44" fmla="*/ 810 w 886"/>
                    <a:gd name="T45" fmla="*/ 277 h 414"/>
                    <a:gd name="T46" fmla="*/ 836 w 886"/>
                    <a:gd name="T47" fmla="*/ 241 h 414"/>
                    <a:gd name="T48" fmla="*/ 816 w 886"/>
                    <a:gd name="T49" fmla="*/ 227 h 414"/>
                    <a:gd name="T50" fmla="*/ 806 w 886"/>
                    <a:gd name="T51" fmla="*/ 237 h 414"/>
                    <a:gd name="T52" fmla="*/ 804 w 886"/>
                    <a:gd name="T53" fmla="*/ 223 h 414"/>
                    <a:gd name="T54" fmla="*/ 812 w 886"/>
                    <a:gd name="T55" fmla="*/ 203 h 414"/>
                    <a:gd name="T56" fmla="*/ 810 w 886"/>
                    <a:gd name="T57" fmla="*/ 187 h 414"/>
                    <a:gd name="T58" fmla="*/ 802 w 886"/>
                    <a:gd name="T59" fmla="*/ 175 h 414"/>
                    <a:gd name="T60" fmla="*/ 820 w 886"/>
                    <a:gd name="T61" fmla="*/ 175 h 414"/>
                    <a:gd name="T62" fmla="*/ 834 w 886"/>
                    <a:gd name="T63" fmla="*/ 181 h 414"/>
                    <a:gd name="T64" fmla="*/ 864 w 886"/>
                    <a:gd name="T65" fmla="*/ 169 h 414"/>
                    <a:gd name="T66" fmla="*/ 886 w 886"/>
                    <a:gd name="T67" fmla="*/ 133 h 414"/>
                    <a:gd name="T68" fmla="*/ 866 w 886"/>
                    <a:gd name="T69" fmla="*/ 93 h 414"/>
                    <a:gd name="T70" fmla="*/ 854 w 886"/>
                    <a:gd name="T71" fmla="*/ 127 h 414"/>
                    <a:gd name="T72" fmla="*/ 848 w 886"/>
                    <a:gd name="T73" fmla="*/ 121 h 414"/>
                    <a:gd name="T74" fmla="*/ 796 w 886"/>
                    <a:gd name="T75" fmla="*/ 115 h 414"/>
                    <a:gd name="T76" fmla="*/ 772 w 886"/>
                    <a:gd name="T77" fmla="*/ 72 h 414"/>
                    <a:gd name="T78" fmla="*/ 786 w 886"/>
                    <a:gd name="T79" fmla="*/ 91 h 414"/>
                    <a:gd name="T80" fmla="*/ 804 w 886"/>
                    <a:gd name="T81" fmla="*/ 93 h 414"/>
                    <a:gd name="T82" fmla="*/ 836 w 886"/>
                    <a:gd name="T83" fmla="*/ 70 h 414"/>
                    <a:gd name="T84" fmla="*/ 846 w 886"/>
                    <a:gd name="T85" fmla="*/ 66 h 414"/>
                    <a:gd name="T86" fmla="*/ 866 w 886"/>
                    <a:gd name="T87" fmla="*/ 76 h 414"/>
                    <a:gd name="T88" fmla="*/ 860 w 886"/>
                    <a:gd name="T89" fmla="*/ 62 h 414"/>
                    <a:gd name="T90" fmla="*/ 846 w 886"/>
                    <a:gd name="T91" fmla="*/ 36 h 414"/>
                    <a:gd name="T92" fmla="*/ 840 w 886"/>
                    <a:gd name="T93" fmla="*/ 0 h 41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6"/>
                    <a:gd name="T142" fmla="*/ 0 h 414"/>
                    <a:gd name="T143" fmla="*/ 886 w 886"/>
                    <a:gd name="T144" fmla="*/ 414 h 41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6" h="414">
                      <a:moveTo>
                        <a:pt x="760" y="16"/>
                      </a:moveTo>
                      <a:lnTo>
                        <a:pt x="248" y="103"/>
                      </a:lnTo>
                      <a:lnTo>
                        <a:pt x="244" y="121"/>
                      </a:lnTo>
                      <a:lnTo>
                        <a:pt x="248" y="127"/>
                      </a:lnTo>
                      <a:lnTo>
                        <a:pt x="244" y="139"/>
                      </a:lnTo>
                      <a:lnTo>
                        <a:pt x="248" y="145"/>
                      </a:lnTo>
                      <a:lnTo>
                        <a:pt x="238" y="145"/>
                      </a:lnTo>
                      <a:lnTo>
                        <a:pt x="228" y="153"/>
                      </a:lnTo>
                      <a:lnTo>
                        <a:pt x="216" y="183"/>
                      </a:lnTo>
                      <a:lnTo>
                        <a:pt x="200" y="177"/>
                      </a:lnTo>
                      <a:lnTo>
                        <a:pt x="192" y="181"/>
                      </a:lnTo>
                      <a:lnTo>
                        <a:pt x="168" y="207"/>
                      </a:lnTo>
                      <a:lnTo>
                        <a:pt x="158" y="195"/>
                      </a:lnTo>
                      <a:lnTo>
                        <a:pt x="146" y="205"/>
                      </a:lnTo>
                      <a:lnTo>
                        <a:pt x="144" y="215"/>
                      </a:lnTo>
                      <a:lnTo>
                        <a:pt x="132" y="213"/>
                      </a:lnTo>
                      <a:lnTo>
                        <a:pt x="134" y="221"/>
                      </a:lnTo>
                      <a:lnTo>
                        <a:pt x="126" y="235"/>
                      </a:lnTo>
                      <a:lnTo>
                        <a:pt x="108" y="241"/>
                      </a:lnTo>
                      <a:lnTo>
                        <a:pt x="78" y="269"/>
                      </a:lnTo>
                      <a:lnTo>
                        <a:pt x="52" y="273"/>
                      </a:lnTo>
                      <a:lnTo>
                        <a:pt x="38" y="281"/>
                      </a:lnTo>
                      <a:lnTo>
                        <a:pt x="26" y="295"/>
                      </a:lnTo>
                      <a:lnTo>
                        <a:pt x="22" y="317"/>
                      </a:lnTo>
                      <a:lnTo>
                        <a:pt x="4" y="317"/>
                      </a:lnTo>
                      <a:lnTo>
                        <a:pt x="0" y="323"/>
                      </a:lnTo>
                      <a:lnTo>
                        <a:pt x="0" y="351"/>
                      </a:lnTo>
                      <a:lnTo>
                        <a:pt x="128" y="337"/>
                      </a:lnTo>
                      <a:lnTo>
                        <a:pt x="160" y="323"/>
                      </a:lnTo>
                      <a:lnTo>
                        <a:pt x="162" y="325"/>
                      </a:lnTo>
                      <a:lnTo>
                        <a:pt x="170" y="315"/>
                      </a:lnTo>
                      <a:lnTo>
                        <a:pt x="194" y="307"/>
                      </a:lnTo>
                      <a:lnTo>
                        <a:pt x="198" y="299"/>
                      </a:lnTo>
                      <a:lnTo>
                        <a:pt x="339" y="289"/>
                      </a:lnTo>
                      <a:lnTo>
                        <a:pt x="343" y="301"/>
                      </a:lnTo>
                      <a:lnTo>
                        <a:pt x="353" y="293"/>
                      </a:lnTo>
                      <a:lnTo>
                        <a:pt x="371" y="311"/>
                      </a:lnTo>
                      <a:lnTo>
                        <a:pt x="373" y="329"/>
                      </a:lnTo>
                      <a:lnTo>
                        <a:pt x="489" y="311"/>
                      </a:lnTo>
                      <a:lnTo>
                        <a:pt x="629" y="414"/>
                      </a:lnTo>
                      <a:lnTo>
                        <a:pt x="671" y="398"/>
                      </a:lnTo>
                      <a:lnTo>
                        <a:pt x="703" y="373"/>
                      </a:lnTo>
                      <a:lnTo>
                        <a:pt x="705" y="361"/>
                      </a:lnTo>
                      <a:lnTo>
                        <a:pt x="725" y="323"/>
                      </a:lnTo>
                      <a:lnTo>
                        <a:pt x="770" y="287"/>
                      </a:lnTo>
                      <a:lnTo>
                        <a:pt x="810" y="277"/>
                      </a:lnTo>
                      <a:lnTo>
                        <a:pt x="834" y="253"/>
                      </a:lnTo>
                      <a:lnTo>
                        <a:pt x="836" y="241"/>
                      </a:lnTo>
                      <a:lnTo>
                        <a:pt x="832" y="227"/>
                      </a:lnTo>
                      <a:lnTo>
                        <a:pt x="816" y="227"/>
                      </a:lnTo>
                      <a:lnTo>
                        <a:pt x="806" y="233"/>
                      </a:lnTo>
                      <a:lnTo>
                        <a:pt x="806" y="237"/>
                      </a:lnTo>
                      <a:lnTo>
                        <a:pt x="804" y="233"/>
                      </a:lnTo>
                      <a:lnTo>
                        <a:pt x="804" y="223"/>
                      </a:lnTo>
                      <a:lnTo>
                        <a:pt x="810" y="213"/>
                      </a:lnTo>
                      <a:lnTo>
                        <a:pt x="812" y="203"/>
                      </a:lnTo>
                      <a:lnTo>
                        <a:pt x="820" y="193"/>
                      </a:lnTo>
                      <a:lnTo>
                        <a:pt x="810" y="187"/>
                      </a:lnTo>
                      <a:lnTo>
                        <a:pt x="778" y="179"/>
                      </a:lnTo>
                      <a:lnTo>
                        <a:pt x="802" y="175"/>
                      </a:lnTo>
                      <a:lnTo>
                        <a:pt x="812" y="163"/>
                      </a:lnTo>
                      <a:lnTo>
                        <a:pt x="820" y="175"/>
                      </a:lnTo>
                      <a:lnTo>
                        <a:pt x="828" y="173"/>
                      </a:lnTo>
                      <a:lnTo>
                        <a:pt x="834" y="181"/>
                      </a:lnTo>
                      <a:lnTo>
                        <a:pt x="854" y="177"/>
                      </a:lnTo>
                      <a:lnTo>
                        <a:pt x="864" y="169"/>
                      </a:lnTo>
                      <a:lnTo>
                        <a:pt x="876" y="141"/>
                      </a:lnTo>
                      <a:lnTo>
                        <a:pt x="886" y="133"/>
                      </a:lnTo>
                      <a:lnTo>
                        <a:pt x="876" y="105"/>
                      </a:lnTo>
                      <a:lnTo>
                        <a:pt x="866" y="93"/>
                      </a:lnTo>
                      <a:lnTo>
                        <a:pt x="860" y="107"/>
                      </a:lnTo>
                      <a:lnTo>
                        <a:pt x="854" y="127"/>
                      </a:lnTo>
                      <a:lnTo>
                        <a:pt x="852" y="127"/>
                      </a:lnTo>
                      <a:lnTo>
                        <a:pt x="848" y="121"/>
                      </a:lnTo>
                      <a:lnTo>
                        <a:pt x="840" y="97"/>
                      </a:lnTo>
                      <a:lnTo>
                        <a:pt x="796" y="115"/>
                      </a:lnTo>
                      <a:lnTo>
                        <a:pt x="784" y="115"/>
                      </a:lnTo>
                      <a:lnTo>
                        <a:pt x="772" y="72"/>
                      </a:lnTo>
                      <a:lnTo>
                        <a:pt x="776" y="66"/>
                      </a:lnTo>
                      <a:lnTo>
                        <a:pt x="786" y="91"/>
                      </a:lnTo>
                      <a:lnTo>
                        <a:pt x="794" y="95"/>
                      </a:lnTo>
                      <a:lnTo>
                        <a:pt x="804" y="93"/>
                      </a:lnTo>
                      <a:lnTo>
                        <a:pt x="828" y="72"/>
                      </a:lnTo>
                      <a:lnTo>
                        <a:pt x="836" y="70"/>
                      </a:lnTo>
                      <a:lnTo>
                        <a:pt x="834" y="62"/>
                      </a:lnTo>
                      <a:lnTo>
                        <a:pt x="846" y="66"/>
                      </a:lnTo>
                      <a:lnTo>
                        <a:pt x="858" y="64"/>
                      </a:lnTo>
                      <a:lnTo>
                        <a:pt x="866" y="76"/>
                      </a:lnTo>
                      <a:lnTo>
                        <a:pt x="866" y="74"/>
                      </a:lnTo>
                      <a:lnTo>
                        <a:pt x="860" y="62"/>
                      </a:lnTo>
                      <a:lnTo>
                        <a:pt x="852" y="52"/>
                      </a:lnTo>
                      <a:lnTo>
                        <a:pt x="846" y="36"/>
                      </a:lnTo>
                      <a:lnTo>
                        <a:pt x="840" y="30"/>
                      </a:lnTo>
                      <a:lnTo>
                        <a:pt x="840" y="0"/>
                      </a:lnTo>
                      <a:lnTo>
                        <a:pt x="760" y="16"/>
                      </a:lnTo>
                    </a:path>
                  </a:pathLst>
                </a:custGeom>
                <a:solidFill>
                  <a:schemeClr val="accent4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 1755">
                  <a:extLst>
                    <a:ext uri="{FF2B5EF4-FFF2-40B4-BE49-F238E27FC236}">
                      <a16:creationId xmlns:a16="http://schemas.microsoft.com/office/drawing/2014/main" id="{75EEDDBA-0CAC-4664-AAF1-7EFB65EA9E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6" y="2643"/>
                  <a:ext cx="389" cy="639"/>
                </a:xfrm>
                <a:custGeom>
                  <a:avLst/>
                  <a:gdLst>
                    <a:gd name="T0" fmla="*/ 20 w 389"/>
                    <a:gd name="T1" fmla="*/ 625 h 639"/>
                    <a:gd name="T2" fmla="*/ 38 w 389"/>
                    <a:gd name="T3" fmla="*/ 627 h 639"/>
                    <a:gd name="T4" fmla="*/ 44 w 389"/>
                    <a:gd name="T5" fmla="*/ 621 h 639"/>
                    <a:gd name="T6" fmla="*/ 58 w 389"/>
                    <a:gd name="T7" fmla="*/ 552 h 639"/>
                    <a:gd name="T8" fmla="*/ 70 w 389"/>
                    <a:gd name="T9" fmla="*/ 619 h 639"/>
                    <a:gd name="T10" fmla="*/ 66 w 389"/>
                    <a:gd name="T11" fmla="*/ 633 h 639"/>
                    <a:gd name="T12" fmla="*/ 70 w 389"/>
                    <a:gd name="T13" fmla="*/ 639 h 639"/>
                    <a:gd name="T14" fmla="*/ 130 w 389"/>
                    <a:gd name="T15" fmla="*/ 619 h 639"/>
                    <a:gd name="T16" fmla="*/ 124 w 389"/>
                    <a:gd name="T17" fmla="*/ 599 h 639"/>
                    <a:gd name="T18" fmla="*/ 128 w 389"/>
                    <a:gd name="T19" fmla="*/ 582 h 639"/>
                    <a:gd name="T20" fmla="*/ 102 w 389"/>
                    <a:gd name="T21" fmla="*/ 558 h 639"/>
                    <a:gd name="T22" fmla="*/ 102 w 389"/>
                    <a:gd name="T23" fmla="*/ 540 h 639"/>
                    <a:gd name="T24" fmla="*/ 389 w 389"/>
                    <a:gd name="T25" fmla="*/ 514 h 639"/>
                    <a:gd name="T26" fmla="*/ 377 w 389"/>
                    <a:gd name="T27" fmla="*/ 492 h 639"/>
                    <a:gd name="T28" fmla="*/ 377 w 389"/>
                    <a:gd name="T29" fmla="*/ 420 h 639"/>
                    <a:gd name="T30" fmla="*/ 367 w 389"/>
                    <a:gd name="T31" fmla="*/ 398 h 639"/>
                    <a:gd name="T32" fmla="*/ 369 w 389"/>
                    <a:gd name="T33" fmla="*/ 368 h 639"/>
                    <a:gd name="T34" fmla="*/ 385 w 389"/>
                    <a:gd name="T35" fmla="*/ 348 h 639"/>
                    <a:gd name="T36" fmla="*/ 373 w 389"/>
                    <a:gd name="T37" fmla="*/ 342 h 639"/>
                    <a:gd name="T38" fmla="*/ 375 w 389"/>
                    <a:gd name="T39" fmla="*/ 330 h 639"/>
                    <a:gd name="T40" fmla="*/ 357 w 389"/>
                    <a:gd name="T41" fmla="*/ 302 h 639"/>
                    <a:gd name="T42" fmla="*/ 271 w 389"/>
                    <a:gd name="T43" fmla="*/ 0 h 639"/>
                    <a:gd name="T44" fmla="*/ 0 w 389"/>
                    <a:gd name="T45" fmla="*/ 25 h 639"/>
                    <a:gd name="T46" fmla="*/ 12 w 389"/>
                    <a:gd name="T47" fmla="*/ 39 h 639"/>
                    <a:gd name="T48" fmla="*/ 20 w 389"/>
                    <a:gd name="T49" fmla="*/ 625 h 63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89"/>
                    <a:gd name="T76" fmla="*/ 0 h 639"/>
                    <a:gd name="T77" fmla="*/ 389 w 389"/>
                    <a:gd name="T78" fmla="*/ 639 h 63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89" h="639">
                      <a:moveTo>
                        <a:pt x="20" y="625"/>
                      </a:moveTo>
                      <a:lnTo>
                        <a:pt x="38" y="627"/>
                      </a:lnTo>
                      <a:lnTo>
                        <a:pt x="44" y="621"/>
                      </a:lnTo>
                      <a:lnTo>
                        <a:pt x="58" y="552"/>
                      </a:lnTo>
                      <a:lnTo>
                        <a:pt x="70" y="619"/>
                      </a:lnTo>
                      <a:lnTo>
                        <a:pt x="66" y="633"/>
                      </a:lnTo>
                      <a:lnTo>
                        <a:pt x="70" y="639"/>
                      </a:lnTo>
                      <a:lnTo>
                        <a:pt x="130" y="619"/>
                      </a:lnTo>
                      <a:lnTo>
                        <a:pt x="124" y="599"/>
                      </a:lnTo>
                      <a:lnTo>
                        <a:pt x="128" y="582"/>
                      </a:lnTo>
                      <a:lnTo>
                        <a:pt x="102" y="558"/>
                      </a:lnTo>
                      <a:lnTo>
                        <a:pt x="102" y="540"/>
                      </a:lnTo>
                      <a:lnTo>
                        <a:pt x="389" y="514"/>
                      </a:lnTo>
                      <a:lnTo>
                        <a:pt x="377" y="492"/>
                      </a:lnTo>
                      <a:lnTo>
                        <a:pt x="377" y="420"/>
                      </a:lnTo>
                      <a:lnTo>
                        <a:pt x="367" y="398"/>
                      </a:lnTo>
                      <a:lnTo>
                        <a:pt x="369" y="368"/>
                      </a:lnTo>
                      <a:lnTo>
                        <a:pt x="385" y="348"/>
                      </a:lnTo>
                      <a:lnTo>
                        <a:pt x="373" y="342"/>
                      </a:lnTo>
                      <a:lnTo>
                        <a:pt x="375" y="330"/>
                      </a:lnTo>
                      <a:lnTo>
                        <a:pt x="357" y="302"/>
                      </a:lnTo>
                      <a:lnTo>
                        <a:pt x="271" y="0"/>
                      </a:lnTo>
                      <a:lnTo>
                        <a:pt x="0" y="25"/>
                      </a:lnTo>
                      <a:lnTo>
                        <a:pt x="12" y="39"/>
                      </a:lnTo>
                      <a:lnTo>
                        <a:pt x="20" y="625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 1757">
                  <a:extLst>
                    <a:ext uri="{FF2B5EF4-FFF2-40B4-BE49-F238E27FC236}">
                      <a16:creationId xmlns:a16="http://schemas.microsoft.com/office/drawing/2014/main" id="{B19BE41C-EEB5-44CC-A218-F1ACB4318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8" y="2485"/>
                  <a:ext cx="516" cy="470"/>
                </a:xfrm>
                <a:custGeom>
                  <a:avLst/>
                  <a:gdLst>
                    <a:gd name="T0" fmla="*/ 373 w 516"/>
                    <a:gd name="T1" fmla="*/ 4 h 470"/>
                    <a:gd name="T2" fmla="*/ 0 w 516"/>
                    <a:gd name="T3" fmla="*/ 12 h 470"/>
                    <a:gd name="T4" fmla="*/ 18 w 516"/>
                    <a:gd name="T5" fmla="*/ 387 h 470"/>
                    <a:gd name="T6" fmla="*/ 27 w 516"/>
                    <a:gd name="T7" fmla="*/ 397 h 470"/>
                    <a:gd name="T8" fmla="*/ 49 w 516"/>
                    <a:gd name="T9" fmla="*/ 393 h 470"/>
                    <a:gd name="T10" fmla="*/ 63 w 516"/>
                    <a:gd name="T11" fmla="*/ 397 h 470"/>
                    <a:gd name="T12" fmla="*/ 65 w 516"/>
                    <a:gd name="T13" fmla="*/ 470 h 470"/>
                    <a:gd name="T14" fmla="*/ 377 w 516"/>
                    <a:gd name="T15" fmla="*/ 460 h 470"/>
                    <a:gd name="T16" fmla="*/ 375 w 516"/>
                    <a:gd name="T17" fmla="*/ 445 h 470"/>
                    <a:gd name="T18" fmla="*/ 381 w 516"/>
                    <a:gd name="T19" fmla="*/ 439 h 470"/>
                    <a:gd name="T20" fmla="*/ 381 w 516"/>
                    <a:gd name="T21" fmla="*/ 427 h 470"/>
                    <a:gd name="T22" fmla="*/ 371 w 516"/>
                    <a:gd name="T23" fmla="*/ 421 h 470"/>
                    <a:gd name="T24" fmla="*/ 377 w 516"/>
                    <a:gd name="T25" fmla="*/ 399 h 470"/>
                    <a:gd name="T26" fmla="*/ 365 w 516"/>
                    <a:gd name="T27" fmla="*/ 389 h 470"/>
                    <a:gd name="T28" fmla="*/ 373 w 516"/>
                    <a:gd name="T29" fmla="*/ 387 h 470"/>
                    <a:gd name="T30" fmla="*/ 373 w 516"/>
                    <a:gd name="T31" fmla="*/ 381 h 470"/>
                    <a:gd name="T32" fmla="*/ 365 w 516"/>
                    <a:gd name="T33" fmla="*/ 373 h 470"/>
                    <a:gd name="T34" fmla="*/ 381 w 516"/>
                    <a:gd name="T35" fmla="*/ 359 h 470"/>
                    <a:gd name="T36" fmla="*/ 385 w 516"/>
                    <a:gd name="T37" fmla="*/ 339 h 470"/>
                    <a:gd name="T38" fmla="*/ 377 w 516"/>
                    <a:gd name="T39" fmla="*/ 333 h 470"/>
                    <a:gd name="T40" fmla="*/ 399 w 516"/>
                    <a:gd name="T41" fmla="*/ 325 h 470"/>
                    <a:gd name="T42" fmla="*/ 401 w 516"/>
                    <a:gd name="T43" fmla="*/ 317 h 470"/>
                    <a:gd name="T44" fmla="*/ 391 w 516"/>
                    <a:gd name="T45" fmla="*/ 311 h 470"/>
                    <a:gd name="T46" fmla="*/ 401 w 516"/>
                    <a:gd name="T47" fmla="*/ 305 h 470"/>
                    <a:gd name="T48" fmla="*/ 405 w 516"/>
                    <a:gd name="T49" fmla="*/ 293 h 470"/>
                    <a:gd name="T50" fmla="*/ 411 w 516"/>
                    <a:gd name="T51" fmla="*/ 295 h 470"/>
                    <a:gd name="T52" fmla="*/ 409 w 516"/>
                    <a:gd name="T53" fmla="*/ 283 h 470"/>
                    <a:gd name="T54" fmla="*/ 429 w 516"/>
                    <a:gd name="T55" fmla="*/ 275 h 470"/>
                    <a:gd name="T56" fmla="*/ 427 w 516"/>
                    <a:gd name="T57" fmla="*/ 247 h 470"/>
                    <a:gd name="T58" fmla="*/ 429 w 516"/>
                    <a:gd name="T59" fmla="*/ 235 h 470"/>
                    <a:gd name="T60" fmla="*/ 439 w 516"/>
                    <a:gd name="T61" fmla="*/ 233 h 470"/>
                    <a:gd name="T62" fmla="*/ 439 w 516"/>
                    <a:gd name="T63" fmla="*/ 223 h 470"/>
                    <a:gd name="T64" fmla="*/ 459 w 516"/>
                    <a:gd name="T65" fmla="*/ 209 h 470"/>
                    <a:gd name="T66" fmla="*/ 455 w 516"/>
                    <a:gd name="T67" fmla="*/ 195 h 470"/>
                    <a:gd name="T68" fmla="*/ 465 w 516"/>
                    <a:gd name="T69" fmla="*/ 191 h 470"/>
                    <a:gd name="T70" fmla="*/ 467 w 516"/>
                    <a:gd name="T71" fmla="*/ 181 h 470"/>
                    <a:gd name="T72" fmla="*/ 478 w 516"/>
                    <a:gd name="T73" fmla="*/ 179 h 470"/>
                    <a:gd name="T74" fmla="*/ 473 w 516"/>
                    <a:gd name="T75" fmla="*/ 152 h 470"/>
                    <a:gd name="T76" fmla="*/ 484 w 516"/>
                    <a:gd name="T77" fmla="*/ 128 h 470"/>
                    <a:gd name="T78" fmla="*/ 492 w 516"/>
                    <a:gd name="T79" fmla="*/ 126 h 470"/>
                    <a:gd name="T80" fmla="*/ 488 w 516"/>
                    <a:gd name="T81" fmla="*/ 118 h 470"/>
                    <a:gd name="T82" fmla="*/ 494 w 516"/>
                    <a:gd name="T83" fmla="*/ 112 h 470"/>
                    <a:gd name="T84" fmla="*/ 488 w 516"/>
                    <a:gd name="T85" fmla="*/ 100 h 470"/>
                    <a:gd name="T86" fmla="*/ 510 w 516"/>
                    <a:gd name="T87" fmla="*/ 88 h 470"/>
                    <a:gd name="T88" fmla="*/ 512 w 516"/>
                    <a:gd name="T89" fmla="*/ 84 h 470"/>
                    <a:gd name="T90" fmla="*/ 506 w 516"/>
                    <a:gd name="T91" fmla="*/ 80 h 470"/>
                    <a:gd name="T92" fmla="*/ 516 w 516"/>
                    <a:gd name="T93" fmla="*/ 76 h 470"/>
                    <a:gd name="T94" fmla="*/ 510 w 516"/>
                    <a:gd name="T95" fmla="*/ 64 h 470"/>
                    <a:gd name="T96" fmla="*/ 441 w 516"/>
                    <a:gd name="T97" fmla="*/ 68 h 470"/>
                    <a:gd name="T98" fmla="*/ 471 w 516"/>
                    <a:gd name="T99" fmla="*/ 30 h 470"/>
                    <a:gd name="T100" fmla="*/ 471 w 516"/>
                    <a:gd name="T101" fmla="*/ 18 h 470"/>
                    <a:gd name="T102" fmla="*/ 459 w 516"/>
                    <a:gd name="T103" fmla="*/ 0 h 470"/>
                    <a:gd name="T104" fmla="*/ 373 w 516"/>
                    <a:gd name="T105" fmla="*/ 4 h 470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516"/>
                    <a:gd name="T160" fmla="*/ 0 h 470"/>
                    <a:gd name="T161" fmla="*/ 516 w 516"/>
                    <a:gd name="T162" fmla="*/ 470 h 470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516" h="470">
                      <a:moveTo>
                        <a:pt x="373" y="4"/>
                      </a:moveTo>
                      <a:lnTo>
                        <a:pt x="0" y="12"/>
                      </a:lnTo>
                      <a:lnTo>
                        <a:pt x="18" y="387"/>
                      </a:lnTo>
                      <a:lnTo>
                        <a:pt x="27" y="397"/>
                      </a:lnTo>
                      <a:lnTo>
                        <a:pt x="49" y="393"/>
                      </a:lnTo>
                      <a:lnTo>
                        <a:pt x="63" y="397"/>
                      </a:lnTo>
                      <a:lnTo>
                        <a:pt x="65" y="470"/>
                      </a:lnTo>
                      <a:lnTo>
                        <a:pt x="377" y="460"/>
                      </a:lnTo>
                      <a:lnTo>
                        <a:pt x="375" y="445"/>
                      </a:lnTo>
                      <a:lnTo>
                        <a:pt x="381" y="439"/>
                      </a:lnTo>
                      <a:lnTo>
                        <a:pt x="381" y="427"/>
                      </a:lnTo>
                      <a:lnTo>
                        <a:pt x="371" y="421"/>
                      </a:lnTo>
                      <a:lnTo>
                        <a:pt x="377" y="399"/>
                      </a:lnTo>
                      <a:lnTo>
                        <a:pt x="365" y="389"/>
                      </a:lnTo>
                      <a:lnTo>
                        <a:pt x="373" y="387"/>
                      </a:lnTo>
                      <a:lnTo>
                        <a:pt x="373" y="381"/>
                      </a:lnTo>
                      <a:lnTo>
                        <a:pt x="365" y="373"/>
                      </a:lnTo>
                      <a:lnTo>
                        <a:pt x="381" y="359"/>
                      </a:lnTo>
                      <a:lnTo>
                        <a:pt x="385" y="339"/>
                      </a:lnTo>
                      <a:lnTo>
                        <a:pt x="377" y="333"/>
                      </a:lnTo>
                      <a:lnTo>
                        <a:pt x="399" y="325"/>
                      </a:lnTo>
                      <a:lnTo>
                        <a:pt x="401" y="317"/>
                      </a:lnTo>
                      <a:lnTo>
                        <a:pt x="391" y="311"/>
                      </a:lnTo>
                      <a:lnTo>
                        <a:pt x="401" y="305"/>
                      </a:lnTo>
                      <a:lnTo>
                        <a:pt x="405" y="293"/>
                      </a:lnTo>
                      <a:lnTo>
                        <a:pt x="411" y="295"/>
                      </a:lnTo>
                      <a:lnTo>
                        <a:pt x="409" y="283"/>
                      </a:lnTo>
                      <a:lnTo>
                        <a:pt x="429" y="275"/>
                      </a:lnTo>
                      <a:lnTo>
                        <a:pt x="427" y="247"/>
                      </a:lnTo>
                      <a:lnTo>
                        <a:pt x="429" y="235"/>
                      </a:lnTo>
                      <a:lnTo>
                        <a:pt x="439" y="233"/>
                      </a:lnTo>
                      <a:lnTo>
                        <a:pt x="439" y="223"/>
                      </a:lnTo>
                      <a:lnTo>
                        <a:pt x="459" y="209"/>
                      </a:lnTo>
                      <a:lnTo>
                        <a:pt x="455" y="195"/>
                      </a:lnTo>
                      <a:lnTo>
                        <a:pt x="465" y="191"/>
                      </a:lnTo>
                      <a:lnTo>
                        <a:pt x="467" y="181"/>
                      </a:lnTo>
                      <a:lnTo>
                        <a:pt x="478" y="179"/>
                      </a:lnTo>
                      <a:lnTo>
                        <a:pt x="473" y="152"/>
                      </a:lnTo>
                      <a:lnTo>
                        <a:pt x="484" y="128"/>
                      </a:lnTo>
                      <a:lnTo>
                        <a:pt x="492" y="126"/>
                      </a:lnTo>
                      <a:lnTo>
                        <a:pt x="488" y="118"/>
                      </a:lnTo>
                      <a:lnTo>
                        <a:pt x="494" y="112"/>
                      </a:lnTo>
                      <a:lnTo>
                        <a:pt x="488" y="100"/>
                      </a:lnTo>
                      <a:lnTo>
                        <a:pt x="510" y="88"/>
                      </a:lnTo>
                      <a:lnTo>
                        <a:pt x="512" y="84"/>
                      </a:lnTo>
                      <a:lnTo>
                        <a:pt x="506" y="80"/>
                      </a:lnTo>
                      <a:lnTo>
                        <a:pt x="516" y="76"/>
                      </a:lnTo>
                      <a:lnTo>
                        <a:pt x="510" y="64"/>
                      </a:lnTo>
                      <a:lnTo>
                        <a:pt x="441" y="68"/>
                      </a:lnTo>
                      <a:lnTo>
                        <a:pt x="471" y="30"/>
                      </a:lnTo>
                      <a:lnTo>
                        <a:pt x="471" y="18"/>
                      </a:lnTo>
                      <a:lnTo>
                        <a:pt x="459" y="0"/>
                      </a:lnTo>
                      <a:lnTo>
                        <a:pt x="373" y="4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 1759">
                  <a:extLst>
                    <a:ext uri="{FF2B5EF4-FFF2-40B4-BE49-F238E27FC236}">
                      <a16:creationId xmlns:a16="http://schemas.microsoft.com/office/drawing/2014/main" id="{790F6F03-3588-4095-A67F-755AB9893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9" y="2013"/>
                  <a:ext cx="759" cy="420"/>
                </a:xfrm>
                <a:custGeom>
                  <a:avLst/>
                  <a:gdLst>
                    <a:gd name="T0" fmla="*/ 659 w 759"/>
                    <a:gd name="T1" fmla="*/ 26 h 420"/>
                    <a:gd name="T2" fmla="*/ 28 w 759"/>
                    <a:gd name="T3" fmla="*/ 0 h 420"/>
                    <a:gd name="T4" fmla="*/ 0 w 759"/>
                    <a:gd name="T5" fmla="*/ 394 h 420"/>
                    <a:gd name="T6" fmla="*/ 759 w 759"/>
                    <a:gd name="T7" fmla="*/ 420 h 420"/>
                    <a:gd name="T8" fmla="*/ 759 w 759"/>
                    <a:gd name="T9" fmla="*/ 141 h 420"/>
                    <a:gd name="T10" fmla="*/ 737 w 759"/>
                    <a:gd name="T11" fmla="*/ 133 h 420"/>
                    <a:gd name="T12" fmla="*/ 729 w 759"/>
                    <a:gd name="T13" fmla="*/ 111 h 420"/>
                    <a:gd name="T14" fmla="*/ 709 w 759"/>
                    <a:gd name="T15" fmla="*/ 89 h 420"/>
                    <a:gd name="T16" fmla="*/ 723 w 759"/>
                    <a:gd name="T17" fmla="*/ 64 h 420"/>
                    <a:gd name="T18" fmla="*/ 733 w 759"/>
                    <a:gd name="T19" fmla="*/ 64 h 420"/>
                    <a:gd name="T20" fmla="*/ 725 w 759"/>
                    <a:gd name="T21" fmla="*/ 44 h 420"/>
                    <a:gd name="T22" fmla="*/ 709 w 759"/>
                    <a:gd name="T23" fmla="*/ 48 h 420"/>
                    <a:gd name="T24" fmla="*/ 679 w 759"/>
                    <a:gd name="T25" fmla="*/ 26 h 420"/>
                    <a:gd name="T26" fmla="*/ 659 w 759"/>
                    <a:gd name="T27" fmla="*/ 26 h 4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59"/>
                    <a:gd name="T43" fmla="*/ 0 h 420"/>
                    <a:gd name="T44" fmla="*/ 759 w 759"/>
                    <a:gd name="T45" fmla="*/ 420 h 42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59" h="420">
                      <a:moveTo>
                        <a:pt x="659" y="26"/>
                      </a:moveTo>
                      <a:lnTo>
                        <a:pt x="28" y="0"/>
                      </a:lnTo>
                      <a:lnTo>
                        <a:pt x="0" y="394"/>
                      </a:lnTo>
                      <a:lnTo>
                        <a:pt x="759" y="420"/>
                      </a:lnTo>
                      <a:lnTo>
                        <a:pt x="759" y="141"/>
                      </a:lnTo>
                      <a:lnTo>
                        <a:pt x="737" y="133"/>
                      </a:lnTo>
                      <a:lnTo>
                        <a:pt x="729" y="111"/>
                      </a:lnTo>
                      <a:lnTo>
                        <a:pt x="709" y="89"/>
                      </a:lnTo>
                      <a:lnTo>
                        <a:pt x="723" y="64"/>
                      </a:lnTo>
                      <a:lnTo>
                        <a:pt x="733" y="64"/>
                      </a:lnTo>
                      <a:lnTo>
                        <a:pt x="725" y="44"/>
                      </a:lnTo>
                      <a:lnTo>
                        <a:pt x="709" y="48"/>
                      </a:lnTo>
                      <a:lnTo>
                        <a:pt x="679" y="26"/>
                      </a:lnTo>
                      <a:lnTo>
                        <a:pt x="659" y="26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 1761">
                  <a:extLst>
                    <a:ext uri="{FF2B5EF4-FFF2-40B4-BE49-F238E27FC236}">
                      <a16:creationId xmlns:a16="http://schemas.microsoft.com/office/drawing/2014/main" id="{7234D929-7A36-40E7-B56E-AA4AED7A2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4" y="1580"/>
                  <a:ext cx="621" cy="409"/>
                </a:xfrm>
                <a:custGeom>
                  <a:avLst/>
                  <a:gdLst>
                    <a:gd name="T0" fmla="*/ 509 w 621"/>
                    <a:gd name="T1" fmla="*/ 0 h 409"/>
                    <a:gd name="T2" fmla="*/ 563 w 621"/>
                    <a:gd name="T3" fmla="*/ 108 h 409"/>
                    <a:gd name="T4" fmla="*/ 569 w 621"/>
                    <a:gd name="T5" fmla="*/ 132 h 409"/>
                    <a:gd name="T6" fmla="*/ 593 w 621"/>
                    <a:gd name="T7" fmla="*/ 158 h 409"/>
                    <a:gd name="T8" fmla="*/ 621 w 621"/>
                    <a:gd name="T9" fmla="*/ 190 h 409"/>
                    <a:gd name="T10" fmla="*/ 605 w 621"/>
                    <a:gd name="T11" fmla="*/ 225 h 409"/>
                    <a:gd name="T12" fmla="*/ 571 w 621"/>
                    <a:gd name="T13" fmla="*/ 265 h 409"/>
                    <a:gd name="T14" fmla="*/ 531 w 621"/>
                    <a:gd name="T15" fmla="*/ 295 h 409"/>
                    <a:gd name="T16" fmla="*/ 549 w 621"/>
                    <a:gd name="T17" fmla="*/ 329 h 409"/>
                    <a:gd name="T18" fmla="*/ 531 w 621"/>
                    <a:gd name="T19" fmla="*/ 367 h 409"/>
                    <a:gd name="T20" fmla="*/ 511 w 621"/>
                    <a:gd name="T21" fmla="*/ 403 h 409"/>
                    <a:gd name="T22" fmla="*/ 473 w 621"/>
                    <a:gd name="T23" fmla="*/ 379 h 409"/>
                    <a:gd name="T24" fmla="*/ 78 w 621"/>
                    <a:gd name="T25" fmla="*/ 377 h 409"/>
                    <a:gd name="T26" fmla="*/ 74 w 621"/>
                    <a:gd name="T27" fmla="*/ 347 h 409"/>
                    <a:gd name="T28" fmla="*/ 72 w 621"/>
                    <a:gd name="T29" fmla="*/ 309 h 409"/>
                    <a:gd name="T30" fmla="*/ 70 w 621"/>
                    <a:gd name="T31" fmla="*/ 293 h 409"/>
                    <a:gd name="T32" fmla="*/ 66 w 621"/>
                    <a:gd name="T33" fmla="*/ 273 h 409"/>
                    <a:gd name="T34" fmla="*/ 58 w 621"/>
                    <a:gd name="T35" fmla="*/ 261 h 409"/>
                    <a:gd name="T36" fmla="*/ 48 w 621"/>
                    <a:gd name="T37" fmla="*/ 243 h 409"/>
                    <a:gd name="T38" fmla="*/ 44 w 621"/>
                    <a:gd name="T39" fmla="*/ 214 h 409"/>
                    <a:gd name="T40" fmla="*/ 34 w 621"/>
                    <a:gd name="T41" fmla="*/ 196 h 409"/>
                    <a:gd name="T42" fmla="*/ 26 w 621"/>
                    <a:gd name="T43" fmla="*/ 178 h 409"/>
                    <a:gd name="T44" fmla="*/ 20 w 621"/>
                    <a:gd name="T45" fmla="*/ 154 h 409"/>
                    <a:gd name="T46" fmla="*/ 14 w 621"/>
                    <a:gd name="T47" fmla="*/ 134 h 409"/>
                    <a:gd name="T48" fmla="*/ 8 w 621"/>
                    <a:gd name="T49" fmla="*/ 120 h 409"/>
                    <a:gd name="T50" fmla="*/ 0 w 621"/>
                    <a:gd name="T51" fmla="*/ 104 h 409"/>
                    <a:gd name="T52" fmla="*/ 12 w 621"/>
                    <a:gd name="T53" fmla="*/ 70 h 409"/>
                    <a:gd name="T54" fmla="*/ 16 w 621"/>
                    <a:gd name="T55" fmla="*/ 42 h 409"/>
                    <a:gd name="T56" fmla="*/ 8 w 621"/>
                    <a:gd name="T57" fmla="*/ 38 h 409"/>
                    <a:gd name="T58" fmla="*/ 10 w 621"/>
                    <a:gd name="T59" fmla="*/ 32 h 409"/>
                    <a:gd name="T60" fmla="*/ 4 w 621"/>
                    <a:gd name="T61" fmla="*/ 14 h 409"/>
                    <a:gd name="T62" fmla="*/ 48 w 621"/>
                    <a:gd name="T63" fmla="*/ 6 h 40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21"/>
                    <a:gd name="T97" fmla="*/ 0 h 409"/>
                    <a:gd name="T98" fmla="*/ 621 w 621"/>
                    <a:gd name="T99" fmla="*/ 409 h 409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21" h="409">
                      <a:moveTo>
                        <a:pt x="48" y="6"/>
                      </a:moveTo>
                      <a:lnTo>
                        <a:pt x="509" y="0"/>
                      </a:lnTo>
                      <a:lnTo>
                        <a:pt x="529" y="98"/>
                      </a:lnTo>
                      <a:lnTo>
                        <a:pt x="563" y="108"/>
                      </a:lnTo>
                      <a:lnTo>
                        <a:pt x="569" y="120"/>
                      </a:lnTo>
                      <a:lnTo>
                        <a:pt x="569" y="132"/>
                      </a:lnTo>
                      <a:lnTo>
                        <a:pt x="589" y="146"/>
                      </a:lnTo>
                      <a:lnTo>
                        <a:pt x="593" y="158"/>
                      </a:lnTo>
                      <a:lnTo>
                        <a:pt x="617" y="174"/>
                      </a:lnTo>
                      <a:lnTo>
                        <a:pt x="621" y="190"/>
                      </a:lnTo>
                      <a:lnTo>
                        <a:pt x="617" y="214"/>
                      </a:lnTo>
                      <a:lnTo>
                        <a:pt x="605" y="225"/>
                      </a:lnTo>
                      <a:lnTo>
                        <a:pt x="603" y="245"/>
                      </a:lnTo>
                      <a:lnTo>
                        <a:pt x="571" y="265"/>
                      </a:lnTo>
                      <a:lnTo>
                        <a:pt x="537" y="273"/>
                      </a:lnTo>
                      <a:lnTo>
                        <a:pt x="531" y="295"/>
                      </a:lnTo>
                      <a:lnTo>
                        <a:pt x="547" y="311"/>
                      </a:lnTo>
                      <a:lnTo>
                        <a:pt x="549" y="329"/>
                      </a:lnTo>
                      <a:lnTo>
                        <a:pt x="535" y="347"/>
                      </a:lnTo>
                      <a:lnTo>
                        <a:pt x="531" y="367"/>
                      </a:lnTo>
                      <a:lnTo>
                        <a:pt x="505" y="381"/>
                      </a:lnTo>
                      <a:lnTo>
                        <a:pt x="511" y="403"/>
                      </a:lnTo>
                      <a:lnTo>
                        <a:pt x="501" y="409"/>
                      </a:lnTo>
                      <a:lnTo>
                        <a:pt x="473" y="379"/>
                      </a:lnTo>
                      <a:lnTo>
                        <a:pt x="80" y="385"/>
                      </a:lnTo>
                      <a:lnTo>
                        <a:pt x="78" y="377"/>
                      </a:lnTo>
                      <a:lnTo>
                        <a:pt x="70" y="367"/>
                      </a:lnTo>
                      <a:lnTo>
                        <a:pt x="74" y="347"/>
                      </a:lnTo>
                      <a:lnTo>
                        <a:pt x="70" y="325"/>
                      </a:lnTo>
                      <a:lnTo>
                        <a:pt x="72" y="309"/>
                      </a:lnTo>
                      <a:lnTo>
                        <a:pt x="64" y="305"/>
                      </a:lnTo>
                      <a:lnTo>
                        <a:pt x="70" y="293"/>
                      </a:lnTo>
                      <a:lnTo>
                        <a:pt x="62" y="289"/>
                      </a:lnTo>
                      <a:lnTo>
                        <a:pt x="66" y="273"/>
                      </a:lnTo>
                      <a:lnTo>
                        <a:pt x="58" y="269"/>
                      </a:lnTo>
                      <a:lnTo>
                        <a:pt x="58" y="261"/>
                      </a:lnTo>
                      <a:lnTo>
                        <a:pt x="50" y="261"/>
                      </a:lnTo>
                      <a:lnTo>
                        <a:pt x="48" y="243"/>
                      </a:lnTo>
                      <a:lnTo>
                        <a:pt x="52" y="229"/>
                      </a:lnTo>
                      <a:lnTo>
                        <a:pt x="44" y="214"/>
                      </a:lnTo>
                      <a:lnTo>
                        <a:pt x="44" y="204"/>
                      </a:lnTo>
                      <a:lnTo>
                        <a:pt x="34" y="196"/>
                      </a:lnTo>
                      <a:lnTo>
                        <a:pt x="34" y="186"/>
                      </a:lnTo>
                      <a:lnTo>
                        <a:pt x="26" y="178"/>
                      </a:lnTo>
                      <a:lnTo>
                        <a:pt x="28" y="164"/>
                      </a:lnTo>
                      <a:lnTo>
                        <a:pt x="20" y="154"/>
                      </a:lnTo>
                      <a:lnTo>
                        <a:pt x="22" y="136"/>
                      </a:lnTo>
                      <a:lnTo>
                        <a:pt x="14" y="134"/>
                      </a:lnTo>
                      <a:lnTo>
                        <a:pt x="14" y="128"/>
                      </a:lnTo>
                      <a:lnTo>
                        <a:pt x="8" y="120"/>
                      </a:lnTo>
                      <a:lnTo>
                        <a:pt x="10" y="116"/>
                      </a:lnTo>
                      <a:lnTo>
                        <a:pt x="0" y="104"/>
                      </a:lnTo>
                      <a:lnTo>
                        <a:pt x="12" y="70"/>
                      </a:lnTo>
                      <a:lnTo>
                        <a:pt x="18" y="54"/>
                      </a:lnTo>
                      <a:lnTo>
                        <a:pt x="16" y="42"/>
                      </a:lnTo>
                      <a:lnTo>
                        <a:pt x="6" y="42"/>
                      </a:lnTo>
                      <a:lnTo>
                        <a:pt x="8" y="38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0" y="22"/>
                      </a:lnTo>
                      <a:lnTo>
                        <a:pt x="4" y="14"/>
                      </a:lnTo>
                      <a:lnTo>
                        <a:pt x="4" y="6"/>
                      </a:lnTo>
                      <a:lnTo>
                        <a:pt x="48" y="6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1763">
                  <a:extLst>
                    <a:ext uri="{FF2B5EF4-FFF2-40B4-BE49-F238E27FC236}">
                      <a16:creationId xmlns:a16="http://schemas.microsoft.com/office/drawing/2014/main" id="{CF28A941-C25A-4DE9-A747-0919CC688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3" y="2326"/>
                  <a:ext cx="724" cy="741"/>
                </a:xfrm>
                <a:custGeom>
                  <a:avLst/>
                  <a:gdLst>
                    <a:gd name="T0" fmla="*/ 275 w 724"/>
                    <a:gd name="T1" fmla="*/ 703 h 741"/>
                    <a:gd name="T2" fmla="*/ 271 w 724"/>
                    <a:gd name="T3" fmla="*/ 681 h 741"/>
                    <a:gd name="T4" fmla="*/ 663 w 724"/>
                    <a:gd name="T5" fmla="*/ 721 h 741"/>
                    <a:gd name="T6" fmla="*/ 714 w 724"/>
                    <a:gd name="T7" fmla="*/ 139 h 741"/>
                    <a:gd name="T8" fmla="*/ 720 w 724"/>
                    <a:gd name="T9" fmla="*/ 139 h 741"/>
                    <a:gd name="T10" fmla="*/ 724 w 724"/>
                    <a:gd name="T11" fmla="*/ 73 h 741"/>
                    <a:gd name="T12" fmla="*/ 108 w 724"/>
                    <a:gd name="T13" fmla="*/ 0 h 741"/>
                    <a:gd name="T14" fmla="*/ 0 w 724"/>
                    <a:gd name="T15" fmla="*/ 729 h 741"/>
                    <a:gd name="T16" fmla="*/ 86 w 724"/>
                    <a:gd name="T17" fmla="*/ 741 h 741"/>
                    <a:gd name="T18" fmla="*/ 96 w 724"/>
                    <a:gd name="T19" fmla="*/ 681 h 741"/>
                    <a:gd name="T20" fmla="*/ 275 w 724"/>
                    <a:gd name="T21" fmla="*/ 703 h 7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24"/>
                    <a:gd name="T34" fmla="*/ 0 h 741"/>
                    <a:gd name="T35" fmla="*/ 724 w 724"/>
                    <a:gd name="T36" fmla="*/ 741 h 74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24" h="741">
                      <a:moveTo>
                        <a:pt x="275" y="703"/>
                      </a:moveTo>
                      <a:lnTo>
                        <a:pt x="271" y="681"/>
                      </a:lnTo>
                      <a:lnTo>
                        <a:pt x="663" y="721"/>
                      </a:lnTo>
                      <a:lnTo>
                        <a:pt x="714" y="139"/>
                      </a:lnTo>
                      <a:lnTo>
                        <a:pt x="720" y="139"/>
                      </a:lnTo>
                      <a:lnTo>
                        <a:pt x="724" y="73"/>
                      </a:lnTo>
                      <a:lnTo>
                        <a:pt x="108" y="0"/>
                      </a:lnTo>
                      <a:lnTo>
                        <a:pt x="0" y="729"/>
                      </a:lnTo>
                      <a:lnTo>
                        <a:pt x="86" y="741"/>
                      </a:lnTo>
                      <a:lnTo>
                        <a:pt x="96" y="681"/>
                      </a:lnTo>
                      <a:lnTo>
                        <a:pt x="275" y="703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1764">
                  <a:extLst>
                    <a:ext uri="{FF2B5EF4-FFF2-40B4-BE49-F238E27FC236}">
                      <a16:creationId xmlns:a16="http://schemas.microsoft.com/office/drawing/2014/main" id="{6DD49B8A-B9FE-4AD7-A417-70B381ADE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" y="2475"/>
                  <a:ext cx="27" cy="18"/>
                </a:xfrm>
                <a:custGeom>
                  <a:avLst/>
                  <a:gdLst>
                    <a:gd name="T0" fmla="*/ 4 w 27"/>
                    <a:gd name="T1" fmla="*/ 2 h 18"/>
                    <a:gd name="T2" fmla="*/ 0 w 27"/>
                    <a:gd name="T3" fmla="*/ 0 h 18"/>
                    <a:gd name="T4" fmla="*/ 19 w 27"/>
                    <a:gd name="T5" fmla="*/ 0 h 18"/>
                    <a:gd name="T6" fmla="*/ 25 w 27"/>
                    <a:gd name="T7" fmla="*/ 10 h 18"/>
                    <a:gd name="T8" fmla="*/ 27 w 27"/>
                    <a:gd name="T9" fmla="*/ 16 h 18"/>
                    <a:gd name="T10" fmla="*/ 23 w 27"/>
                    <a:gd name="T11" fmla="*/ 18 h 18"/>
                    <a:gd name="T12" fmla="*/ 15 w 27"/>
                    <a:gd name="T13" fmla="*/ 16 h 18"/>
                    <a:gd name="T14" fmla="*/ 4 w 27"/>
                    <a:gd name="T15" fmla="*/ 2 h 18"/>
                    <a:gd name="T16" fmla="*/ 15 w 27"/>
                    <a:gd name="T17" fmla="*/ 16 h 18"/>
                    <a:gd name="T18" fmla="*/ 4 w 27"/>
                    <a:gd name="T19" fmla="*/ 2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7"/>
                    <a:gd name="T31" fmla="*/ 0 h 18"/>
                    <a:gd name="T32" fmla="*/ 27 w 27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7" h="18">
                      <a:moveTo>
                        <a:pt x="4" y="2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25" y="10"/>
                      </a:lnTo>
                      <a:lnTo>
                        <a:pt x="27" y="16"/>
                      </a:lnTo>
                      <a:lnTo>
                        <a:pt x="23" y="18"/>
                      </a:lnTo>
                      <a:lnTo>
                        <a:pt x="15" y="16"/>
                      </a:lnTo>
                      <a:lnTo>
                        <a:pt x="4" y="2"/>
                      </a:lnTo>
                      <a:lnTo>
                        <a:pt x="15" y="16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 1765">
                  <a:extLst>
                    <a:ext uri="{FF2B5EF4-FFF2-40B4-BE49-F238E27FC236}">
                      <a16:creationId xmlns:a16="http://schemas.microsoft.com/office/drawing/2014/main" id="{EF71DCDB-225F-40E8-B802-CB854D0F8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" y="2475"/>
                  <a:ext cx="27" cy="18"/>
                </a:xfrm>
                <a:custGeom>
                  <a:avLst/>
                  <a:gdLst>
                    <a:gd name="T0" fmla="*/ 4 w 27"/>
                    <a:gd name="T1" fmla="*/ 2 h 18"/>
                    <a:gd name="T2" fmla="*/ 0 w 27"/>
                    <a:gd name="T3" fmla="*/ 0 h 18"/>
                    <a:gd name="T4" fmla="*/ 19 w 27"/>
                    <a:gd name="T5" fmla="*/ 0 h 18"/>
                    <a:gd name="T6" fmla="*/ 25 w 27"/>
                    <a:gd name="T7" fmla="*/ 10 h 18"/>
                    <a:gd name="T8" fmla="*/ 27 w 27"/>
                    <a:gd name="T9" fmla="*/ 16 h 18"/>
                    <a:gd name="T10" fmla="*/ 23 w 27"/>
                    <a:gd name="T11" fmla="*/ 18 h 18"/>
                    <a:gd name="T12" fmla="*/ 15 w 27"/>
                    <a:gd name="T13" fmla="*/ 16 h 18"/>
                    <a:gd name="T14" fmla="*/ 4 w 27"/>
                    <a:gd name="T15" fmla="*/ 2 h 18"/>
                    <a:gd name="T16" fmla="*/ 15 w 27"/>
                    <a:gd name="T17" fmla="*/ 16 h 18"/>
                    <a:gd name="T18" fmla="*/ 4 w 27"/>
                    <a:gd name="T19" fmla="*/ 2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7"/>
                    <a:gd name="T31" fmla="*/ 0 h 18"/>
                    <a:gd name="T32" fmla="*/ 27 w 27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7" h="18">
                      <a:moveTo>
                        <a:pt x="4" y="2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25" y="10"/>
                      </a:lnTo>
                      <a:lnTo>
                        <a:pt x="27" y="16"/>
                      </a:lnTo>
                      <a:lnTo>
                        <a:pt x="23" y="18"/>
                      </a:lnTo>
                      <a:lnTo>
                        <a:pt x="15" y="16"/>
                      </a:lnTo>
                      <a:lnTo>
                        <a:pt x="4" y="2"/>
                      </a:lnTo>
                      <a:lnTo>
                        <a:pt x="15" y="16"/>
                      </a:lnTo>
                      <a:lnTo>
                        <a:pt x="4" y="2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 1766">
                  <a:extLst>
                    <a:ext uri="{FF2B5EF4-FFF2-40B4-BE49-F238E27FC236}">
                      <a16:creationId xmlns:a16="http://schemas.microsoft.com/office/drawing/2014/main" id="{939D8684-C590-4A79-B0B0-83ED28F3D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" y="2475"/>
                  <a:ext cx="32" cy="22"/>
                </a:xfrm>
                <a:custGeom>
                  <a:avLst/>
                  <a:gdLst>
                    <a:gd name="T0" fmla="*/ 0 w 32"/>
                    <a:gd name="T1" fmla="*/ 0 h 22"/>
                    <a:gd name="T2" fmla="*/ 14 w 32"/>
                    <a:gd name="T3" fmla="*/ 14 h 22"/>
                    <a:gd name="T4" fmla="*/ 32 w 32"/>
                    <a:gd name="T5" fmla="*/ 16 h 22"/>
                    <a:gd name="T6" fmla="*/ 32 w 32"/>
                    <a:gd name="T7" fmla="*/ 20 h 22"/>
                    <a:gd name="T8" fmla="*/ 24 w 32"/>
                    <a:gd name="T9" fmla="*/ 20 h 22"/>
                    <a:gd name="T10" fmla="*/ 8 w 32"/>
                    <a:gd name="T11" fmla="*/ 22 h 22"/>
                    <a:gd name="T12" fmla="*/ 0 w 32"/>
                    <a:gd name="T13" fmla="*/ 14 h 22"/>
                    <a:gd name="T14" fmla="*/ 0 w 32"/>
                    <a:gd name="T15" fmla="*/ 0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"/>
                    <a:gd name="T25" fmla="*/ 0 h 22"/>
                    <a:gd name="T26" fmla="*/ 32 w 32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" h="22">
                      <a:moveTo>
                        <a:pt x="0" y="0"/>
                      </a:moveTo>
                      <a:lnTo>
                        <a:pt x="14" y="14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24" y="20"/>
                      </a:lnTo>
                      <a:lnTo>
                        <a:pt x="8" y="22"/>
                      </a:lnTo>
                      <a:lnTo>
                        <a:pt x="0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 1767">
                  <a:extLst>
                    <a:ext uri="{FF2B5EF4-FFF2-40B4-BE49-F238E27FC236}">
                      <a16:creationId xmlns:a16="http://schemas.microsoft.com/office/drawing/2014/main" id="{D0DDB0C5-0514-40B9-AFA1-C907734D77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" y="2475"/>
                  <a:ext cx="32" cy="22"/>
                </a:xfrm>
                <a:custGeom>
                  <a:avLst/>
                  <a:gdLst>
                    <a:gd name="T0" fmla="*/ 0 w 32"/>
                    <a:gd name="T1" fmla="*/ 0 h 22"/>
                    <a:gd name="T2" fmla="*/ 14 w 32"/>
                    <a:gd name="T3" fmla="*/ 14 h 22"/>
                    <a:gd name="T4" fmla="*/ 32 w 32"/>
                    <a:gd name="T5" fmla="*/ 16 h 22"/>
                    <a:gd name="T6" fmla="*/ 32 w 32"/>
                    <a:gd name="T7" fmla="*/ 20 h 22"/>
                    <a:gd name="T8" fmla="*/ 24 w 32"/>
                    <a:gd name="T9" fmla="*/ 20 h 22"/>
                    <a:gd name="T10" fmla="*/ 8 w 32"/>
                    <a:gd name="T11" fmla="*/ 22 h 22"/>
                    <a:gd name="T12" fmla="*/ 0 w 32"/>
                    <a:gd name="T13" fmla="*/ 14 h 22"/>
                    <a:gd name="T14" fmla="*/ 0 w 32"/>
                    <a:gd name="T15" fmla="*/ 0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"/>
                    <a:gd name="T25" fmla="*/ 0 h 22"/>
                    <a:gd name="T26" fmla="*/ 32 w 32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" h="22">
                      <a:moveTo>
                        <a:pt x="0" y="0"/>
                      </a:moveTo>
                      <a:lnTo>
                        <a:pt x="14" y="14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24" y="20"/>
                      </a:lnTo>
                      <a:lnTo>
                        <a:pt x="8" y="22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 1768">
                  <a:extLst>
                    <a:ext uri="{FF2B5EF4-FFF2-40B4-BE49-F238E27FC236}">
                      <a16:creationId xmlns:a16="http://schemas.microsoft.com/office/drawing/2014/main" id="{4471F62A-28E6-45AB-8410-6BD0E781D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" y="2593"/>
                  <a:ext cx="16" cy="22"/>
                </a:xfrm>
                <a:custGeom>
                  <a:avLst/>
                  <a:gdLst>
                    <a:gd name="T0" fmla="*/ 6 w 16"/>
                    <a:gd name="T1" fmla="*/ 0 h 22"/>
                    <a:gd name="T2" fmla="*/ 0 w 16"/>
                    <a:gd name="T3" fmla="*/ 0 h 22"/>
                    <a:gd name="T4" fmla="*/ 4 w 16"/>
                    <a:gd name="T5" fmla="*/ 0 h 22"/>
                    <a:gd name="T6" fmla="*/ 8 w 16"/>
                    <a:gd name="T7" fmla="*/ 8 h 22"/>
                    <a:gd name="T8" fmla="*/ 16 w 16"/>
                    <a:gd name="T9" fmla="*/ 10 h 22"/>
                    <a:gd name="T10" fmla="*/ 16 w 16"/>
                    <a:gd name="T11" fmla="*/ 20 h 22"/>
                    <a:gd name="T12" fmla="*/ 14 w 16"/>
                    <a:gd name="T13" fmla="*/ 22 h 22"/>
                    <a:gd name="T14" fmla="*/ 10 w 16"/>
                    <a:gd name="T15" fmla="*/ 20 h 22"/>
                    <a:gd name="T16" fmla="*/ 10 w 16"/>
                    <a:gd name="T17" fmla="*/ 10 h 22"/>
                    <a:gd name="T18" fmla="*/ 6 w 16"/>
                    <a:gd name="T19" fmla="*/ 6 h 22"/>
                    <a:gd name="T20" fmla="*/ 6 w 16"/>
                    <a:gd name="T21" fmla="*/ 0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"/>
                    <a:gd name="T34" fmla="*/ 0 h 22"/>
                    <a:gd name="T35" fmla="*/ 16 w 16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" h="2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8"/>
                      </a:lnTo>
                      <a:lnTo>
                        <a:pt x="16" y="10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0" y="20"/>
                      </a:lnTo>
                      <a:lnTo>
                        <a:pt x="10" y="10"/>
                      </a:lnTo>
                      <a:lnTo>
                        <a:pt x="6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1769">
                  <a:extLst>
                    <a:ext uri="{FF2B5EF4-FFF2-40B4-BE49-F238E27FC236}">
                      <a16:creationId xmlns:a16="http://schemas.microsoft.com/office/drawing/2014/main" id="{1A767DA5-F7FF-45A9-B1DF-5054413CE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" y="2593"/>
                  <a:ext cx="16" cy="22"/>
                </a:xfrm>
                <a:custGeom>
                  <a:avLst/>
                  <a:gdLst>
                    <a:gd name="T0" fmla="*/ 6 w 16"/>
                    <a:gd name="T1" fmla="*/ 0 h 22"/>
                    <a:gd name="T2" fmla="*/ 0 w 16"/>
                    <a:gd name="T3" fmla="*/ 0 h 22"/>
                    <a:gd name="T4" fmla="*/ 4 w 16"/>
                    <a:gd name="T5" fmla="*/ 0 h 22"/>
                    <a:gd name="T6" fmla="*/ 8 w 16"/>
                    <a:gd name="T7" fmla="*/ 8 h 22"/>
                    <a:gd name="T8" fmla="*/ 16 w 16"/>
                    <a:gd name="T9" fmla="*/ 10 h 22"/>
                    <a:gd name="T10" fmla="*/ 16 w 16"/>
                    <a:gd name="T11" fmla="*/ 20 h 22"/>
                    <a:gd name="T12" fmla="*/ 14 w 16"/>
                    <a:gd name="T13" fmla="*/ 22 h 22"/>
                    <a:gd name="T14" fmla="*/ 10 w 16"/>
                    <a:gd name="T15" fmla="*/ 20 h 22"/>
                    <a:gd name="T16" fmla="*/ 10 w 16"/>
                    <a:gd name="T17" fmla="*/ 10 h 22"/>
                    <a:gd name="T18" fmla="*/ 6 w 16"/>
                    <a:gd name="T19" fmla="*/ 6 h 22"/>
                    <a:gd name="T20" fmla="*/ 6 w 16"/>
                    <a:gd name="T21" fmla="*/ 0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"/>
                    <a:gd name="T34" fmla="*/ 0 h 22"/>
                    <a:gd name="T35" fmla="*/ 16 w 16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" h="2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8"/>
                      </a:lnTo>
                      <a:lnTo>
                        <a:pt x="16" y="10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0" y="20"/>
                      </a:lnTo>
                      <a:lnTo>
                        <a:pt x="10" y="10"/>
                      </a:lnTo>
                      <a:lnTo>
                        <a:pt x="6" y="6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1770">
                  <a:extLst>
                    <a:ext uri="{FF2B5EF4-FFF2-40B4-BE49-F238E27FC236}">
                      <a16:creationId xmlns:a16="http://schemas.microsoft.com/office/drawing/2014/main" id="{A62F1353-E4CC-4A73-89C6-D901D0345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" y="2639"/>
                  <a:ext cx="22" cy="39"/>
                </a:xfrm>
                <a:custGeom>
                  <a:avLst/>
                  <a:gdLst>
                    <a:gd name="T0" fmla="*/ 0 w 22"/>
                    <a:gd name="T1" fmla="*/ 2 h 39"/>
                    <a:gd name="T2" fmla="*/ 4 w 22"/>
                    <a:gd name="T3" fmla="*/ 0 h 39"/>
                    <a:gd name="T4" fmla="*/ 2 w 22"/>
                    <a:gd name="T5" fmla="*/ 4 h 39"/>
                    <a:gd name="T6" fmla="*/ 8 w 22"/>
                    <a:gd name="T7" fmla="*/ 23 h 39"/>
                    <a:gd name="T8" fmla="*/ 16 w 22"/>
                    <a:gd name="T9" fmla="*/ 27 h 39"/>
                    <a:gd name="T10" fmla="*/ 22 w 22"/>
                    <a:gd name="T11" fmla="*/ 39 h 39"/>
                    <a:gd name="T12" fmla="*/ 10 w 22"/>
                    <a:gd name="T13" fmla="*/ 39 h 39"/>
                    <a:gd name="T14" fmla="*/ 0 w 22"/>
                    <a:gd name="T15" fmla="*/ 10 h 39"/>
                    <a:gd name="T16" fmla="*/ 0 w 22"/>
                    <a:gd name="T17" fmla="*/ 2 h 3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"/>
                    <a:gd name="T28" fmla="*/ 0 h 39"/>
                    <a:gd name="T29" fmla="*/ 22 w 22"/>
                    <a:gd name="T30" fmla="*/ 39 h 3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8" y="23"/>
                      </a:lnTo>
                      <a:lnTo>
                        <a:pt x="16" y="27"/>
                      </a:lnTo>
                      <a:lnTo>
                        <a:pt x="22" y="39"/>
                      </a:lnTo>
                      <a:lnTo>
                        <a:pt x="10" y="39"/>
                      </a:lnTo>
                      <a:lnTo>
                        <a:pt x="0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1771">
                  <a:extLst>
                    <a:ext uri="{FF2B5EF4-FFF2-40B4-BE49-F238E27FC236}">
                      <a16:creationId xmlns:a16="http://schemas.microsoft.com/office/drawing/2014/main" id="{6055EADF-5DE2-4BBE-A2D5-7A94B60F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" y="2639"/>
                  <a:ext cx="22" cy="39"/>
                </a:xfrm>
                <a:custGeom>
                  <a:avLst/>
                  <a:gdLst>
                    <a:gd name="T0" fmla="*/ 0 w 22"/>
                    <a:gd name="T1" fmla="*/ 2 h 39"/>
                    <a:gd name="T2" fmla="*/ 4 w 22"/>
                    <a:gd name="T3" fmla="*/ 0 h 39"/>
                    <a:gd name="T4" fmla="*/ 2 w 22"/>
                    <a:gd name="T5" fmla="*/ 4 h 39"/>
                    <a:gd name="T6" fmla="*/ 8 w 22"/>
                    <a:gd name="T7" fmla="*/ 23 h 39"/>
                    <a:gd name="T8" fmla="*/ 16 w 22"/>
                    <a:gd name="T9" fmla="*/ 27 h 39"/>
                    <a:gd name="T10" fmla="*/ 22 w 22"/>
                    <a:gd name="T11" fmla="*/ 39 h 39"/>
                    <a:gd name="T12" fmla="*/ 10 w 22"/>
                    <a:gd name="T13" fmla="*/ 39 h 39"/>
                    <a:gd name="T14" fmla="*/ 0 w 22"/>
                    <a:gd name="T15" fmla="*/ 10 h 39"/>
                    <a:gd name="T16" fmla="*/ 0 w 22"/>
                    <a:gd name="T17" fmla="*/ 2 h 3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"/>
                    <a:gd name="T28" fmla="*/ 0 h 39"/>
                    <a:gd name="T29" fmla="*/ 22 w 22"/>
                    <a:gd name="T30" fmla="*/ 39 h 3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8" y="23"/>
                      </a:lnTo>
                      <a:lnTo>
                        <a:pt x="16" y="27"/>
                      </a:lnTo>
                      <a:lnTo>
                        <a:pt x="22" y="39"/>
                      </a:lnTo>
                      <a:lnTo>
                        <a:pt x="10" y="39"/>
                      </a:lnTo>
                      <a:lnTo>
                        <a:pt x="0" y="10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 1773">
                  <a:extLst>
                    <a:ext uri="{FF2B5EF4-FFF2-40B4-BE49-F238E27FC236}">
                      <a16:creationId xmlns:a16="http://schemas.microsoft.com/office/drawing/2014/main" id="{4616B73B-720B-48DB-95A0-A1D51EF15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" y="1355"/>
                  <a:ext cx="800" cy="1421"/>
                </a:xfrm>
                <a:custGeom>
                  <a:avLst/>
                  <a:gdLst>
                    <a:gd name="T0" fmla="*/ 351 w 800"/>
                    <a:gd name="T1" fmla="*/ 488 h 1421"/>
                    <a:gd name="T2" fmla="*/ 76 w 800"/>
                    <a:gd name="T3" fmla="*/ 0 h 1421"/>
                    <a:gd name="T4" fmla="*/ 40 w 800"/>
                    <a:gd name="T5" fmla="*/ 150 h 1421"/>
                    <a:gd name="T6" fmla="*/ 0 w 800"/>
                    <a:gd name="T7" fmla="*/ 205 h 1421"/>
                    <a:gd name="T8" fmla="*/ 28 w 800"/>
                    <a:gd name="T9" fmla="*/ 301 h 1421"/>
                    <a:gd name="T10" fmla="*/ 22 w 800"/>
                    <a:gd name="T11" fmla="*/ 319 h 1421"/>
                    <a:gd name="T12" fmla="*/ 48 w 800"/>
                    <a:gd name="T13" fmla="*/ 492 h 1421"/>
                    <a:gd name="T14" fmla="*/ 44 w 800"/>
                    <a:gd name="T15" fmla="*/ 522 h 1421"/>
                    <a:gd name="T16" fmla="*/ 56 w 800"/>
                    <a:gd name="T17" fmla="*/ 544 h 1421"/>
                    <a:gd name="T18" fmla="*/ 68 w 800"/>
                    <a:gd name="T19" fmla="*/ 556 h 1421"/>
                    <a:gd name="T20" fmla="*/ 80 w 800"/>
                    <a:gd name="T21" fmla="*/ 556 h 1421"/>
                    <a:gd name="T22" fmla="*/ 92 w 800"/>
                    <a:gd name="T23" fmla="*/ 528 h 1421"/>
                    <a:gd name="T24" fmla="*/ 136 w 800"/>
                    <a:gd name="T25" fmla="*/ 552 h 1421"/>
                    <a:gd name="T26" fmla="*/ 110 w 800"/>
                    <a:gd name="T27" fmla="*/ 554 h 1421"/>
                    <a:gd name="T28" fmla="*/ 98 w 800"/>
                    <a:gd name="T29" fmla="*/ 574 h 1421"/>
                    <a:gd name="T30" fmla="*/ 106 w 800"/>
                    <a:gd name="T31" fmla="*/ 622 h 1421"/>
                    <a:gd name="T32" fmla="*/ 86 w 800"/>
                    <a:gd name="T33" fmla="*/ 580 h 1421"/>
                    <a:gd name="T34" fmla="*/ 72 w 800"/>
                    <a:gd name="T35" fmla="*/ 588 h 1421"/>
                    <a:gd name="T36" fmla="*/ 82 w 800"/>
                    <a:gd name="T37" fmla="*/ 684 h 1421"/>
                    <a:gd name="T38" fmla="*/ 110 w 800"/>
                    <a:gd name="T39" fmla="*/ 714 h 1421"/>
                    <a:gd name="T40" fmla="*/ 88 w 800"/>
                    <a:gd name="T41" fmla="*/ 743 h 1421"/>
                    <a:gd name="T42" fmla="*/ 144 w 800"/>
                    <a:gd name="T43" fmla="*/ 909 h 1421"/>
                    <a:gd name="T44" fmla="*/ 150 w 800"/>
                    <a:gd name="T45" fmla="*/ 939 h 1421"/>
                    <a:gd name="T46" fmla="*/ 168 w 800"/>
                    <a:gd name="T47" fmla="*/ 967 h 1421"/>
                    <a:gd name="T48" fmla="*/ 162 w 800"/>
                    <a:gd name="T49" fmla="*/ 985 h 1421"/>
                    <a:gd name="T50" fmla="*/ 158 w 800"/>
                    <a:gd name="T51" fmla="*/ 1038 h 1421"/>
                    <a:gd name="T52" fmla="*/ 223 w 800"/>
                    <a:gd name="T53" fmla="*/ 1078 h 1421"/>
                    <a:gd name="T54" fmla="*/ 245 w 800"/>
                    <a:gd name="T55" fmla="*/ 1082 h 1421"/>
                    <a:gd name="T56" fmla="*/ 279 w 800"/>
                    <a:gd name="T57" fmla="*/ 1120 h 1421"/>
                    <a:gd name="T58" fmla="*/ 321 w 800"/>
                    <a:gd name="T59" fmla="*/ 1158 h 1421"/>
                    <a:gd name="T60" fmla="*/ 337 w 800"/>
                    <a:gd name="T61" fmla="*/ 1150 h 1421"/>
                    <a:gd name="T62" fmla="*/ 355 w 800"/>
                    <a:gd name="T63" fmla="*/ 1194 h 1421"/>
                    <a:gd name="T64" fmla="*/ 381 w 800"/>
                    <a:gd name="T65" fmla="*/ 1208 h 1421"/>
                    <a:gd name="T66" fmla="*/ 449 w 800"/>
                    <a:gd name="T67" fmla="*/ 1321 h 1421"/>
                    <a:gd name="T68" fmla="*/ 688 w 800"/>
                    <a:gd name="T69" fmla="*/ 1421 h 1421"/>
                    <a:gd name="T70" fmla="*/ 716 w 800"/>
                    <a:gd name="T71" fmla="*/ 1415 h 1421"/>
                    <a:gd name="T72" fmla="*/ 730 w 800"/>
                    <a:gd name="T73" fmla="*/ 1387 h 1421"/>
                    <a:gd name="T74" fmla="*/ 716 w 800"/>
                    <a:gd name="T75" fmla="*/ 1351 h 1421"/>
                    <a:gd name="T76" fmla="*/ 714 w 800"/>
                    <a:gd name="T77" fmla="*/ 1327 h 1421"/>
                    <a:gd name="T78" fmla="*/ 740 w 800"/>
                    <a:gd name="T79" fmla="*/ 1311 h 1421"/>
                    <a:gd name="T80" fmla="*/ 748 w 800"/>
                    <a:gd name="T81" fmla="*/ 1290 h 1421"/>
                    <a:gd name="T82" fmla="*/ 762 w 800"/>
                    <a:gd name="T83" fmla="*/ 1252 h 1421"/>
                    <a:gd name="T84" fmla="*/ 800 w 800"/>
                    <a:gd name="T85" fmla="*/ 1228 h 1421"/>
                    <a:gd name="T86" fmla="*/ 782 w 800"/>
                    <a:gd name="T87" fmla="*/ 1188 h 1421"/>
                    <a:gd name="T88" fmla="*/ 766 w 800"/>
                    <a:gd name="T89" fmla="*/ 1126 h 14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00"/>
                    <a:gd name="T136" fmla="*/ 0 h 1421"/>
                    <a:gd name="T137" fmla="*/ 800 w 800"/>
                    <a:gd name="T138" fmla="*/ 1421 h 14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00" h="1421">
                      <a:moveTo>
                        <a:pt x="688" y="1009"/>
                      </a:moveTo>
                      <a:lnTo>
                        <a:pt x="351" y="488"/>
                      </a:lnTo>
                      <a:lnTo>
                        <a:pt x="453" y="110"/>
                      </a:lnTo>
                      <a:lnTo>
                        <a:pt x="76" y="0"/>
                      </a:lnTo>
                      <a:lnTo>
                        <a:pt x="68" y="80"/>
                      </a:lnTo>
                      <a:lnTo>
                        <a:pt x="40" y="150"/>
                      </a:lnTo>
                      <a:lnTo>
                        <a:pt x="6" y="181"/>
                      </a:lnTo>
                      <a:lnTo>
                        <a:pt x="0" y="205"/>
                      </a:lnTo>
                      <a:lnTo>
                        <a:pt x="8" y="217"/>
                      </a:lnTo>
                      <a:lnTo>
                        <a:pt x="28" y="301"/>
                      </a:lnTo>
                      <a:lnTo>
                        <a:pt x="28" y="311"/>
                      </a:lnTo>
                      <a:lnTo>
                        <a:pt x="22" y="319"/>
                      </a:lnTo>
                      <a:lnTo>
                        <a:pt x="10" y="409"/>
                      </a:lnTo>
                      <a:lnTo>
                        <a:pt x="48" y="492"/>
                      </a:lnTo>
                      <a:lnTo>
                        <a:pt x="48" y="506"/>
                      </a:lnTo>
                      <a:lnTo>
                        <a:pt x="44" y="522"/>
                      </a:lnTo>
                      <a:lnTo>
                        <a:pt x="46" y="530"/>
                      </a:lnTo>
                      <a:lnTo>
                        <a:pt x="56" y="544"/>
                      </a:lnTo>
                      <a:lnTo>
                        <a:pt x="66" y="550"/>
                      </a:lnTo>
                      <a:lnTo>
                        <a:pt x="68" y="556"/>
                      </a:lnTo>
                      <a:lnTo>
                        <a:pt x="74" y="560"/>
                      </a:lnTo>
                      <a:lnTo>
                        <a:pt x="80" y="556"/>
                      </a:lnTo>
                      <a:lnTo>
                        <a:pt x="84" y="554"/>
                      </a:lnTo>
                      <a:lnTo>
                        <a:pt x="92" y="528"/>
                      </a:lnTo>
                      <a:lnTo>
                        <a:pt x="116" y="536"/>
                      </a:lnTo>
                      <a:lnTo>
                        <a:pt x="136" y="552"/>
                      </a:lnTo>
                      <a:lnTo>
                        <a:pt x="122" y="556"/>
                      </a:lnTo>
                      <a:lnTo>
                        <a:pt x="110" y="554"/>
                      </a:lnTo>
                      <a:lnTo>
                        <a:pt x="98" y="562"/>
                      </a:lnTo>
                      <a:lnTo>
                        <a:pt x="98" y="574"/>
                      </a:lnTo>
                      <a:lnTo>
                        <a:pt x="106" y="612"/>
                      </a:lnTo>
                      <a:lnTo>
                        <a:pt x="106" y="622"/>
                      </a:lnTo>
                      <a:lnTo>
                        <a:pt x="88" y="590"/>
                      </a:lnTo>
                      <a:lnTo>
                        <a:pt x="86" y="580"/>
                      </a:lnTo>
                      <a:lnTo>
                        <a:pt x="80" y="576"/>
                      </a:lnTo>
                      <a:lnTo>
                        <a:pt x="72" y="588"/>
                      </a:lnTo>
                      <a:lnTo>
                        <a:pt x="70" y="662"/>
                      </a:lnTo>
                      <a:lnTo>
                        <a:pt x="82" y="684"/>
                      </a:lnTo>
                      <a:lnTo>
                        <a:pt x="104" y="694"/>
                      </a:lnTo>
                      <a:lnTo>
                        <a:pt x="110" y="714"/>
                      </a:lnTo>
                      <a:lnTo>
                        <a:pt x="104" y="737"/>
                      </a:lnTo>
                      <a:lnTo>
                        <a:pt x="88" y="743"/>
                      </a:lnTo>
                      <a:lnTo>
                        <a:pt x="84" y="769"/>
                      </a:lnTo>
                      <a:lnTo>
                        <a:pt x="144" y="909"/>
                      </a:lnTo>
                      <a:lnTo>
                        <a:pt x="154" y="919"/>
                      </a:lnTo>
                      <a:lnTo>
                        <a:pt x="150" y="939"/>
                      </a:lnTo>
                      <a:lnTo>
                        <a:pt x="162" y="951"/>
                      </a:lnTo>
                      <a:lnTo>
                        <a:pt x="168" y="967"/>
                      </a:lnTo>
                      <a:lnTo>
                        <a:pt x="168" y="973"/>
                      </a:lnTo>
                      <a:lnTo>
                        <a:pt x="162" y="985"/>
                      </a:lnTo>
                      <a:lnTo>
                        <a:pt x="156" y="1030"/>
                      </a:lnTo>
                      <a:lnTo>
                        <a:pt x="158" y="1038"/>
                      </a:lnTo>
                      <a:lnTo>
                        <a:pt x="203" y="1062"/>
                      </a:lnTo>
                      <a:lnTo>
                        <a:pt x="223" y="1078"/>
                      </a:lnTo>
                      <a:lnTo>
                        <a:pt x="233" y="1076"/>
                      </a:lnTo>
                      <a:lnTo>
                        <a:pt x="245" y="1082"/>
                      </a:lnTo>
                      <a:lnTo>
                        <a:pt x="275" y="1106"/>
                      </a:lnTo>
                      <a:lnTo>
                        <a:pt x="279" y="1120"/>
                      </a:lnTo>
                      <a:lnTo>
                        <a:pt x="315" y="1150"/>
                      </a:lnTo>
                      <a:lnTo>
                        <a:pt x="321" y="1158"/>
                      </a:lnTo>
                      <a:lnTo>
                        <a:pt x="329" y="1148"/>
                      </a:lnTo>
                      <a:lnTo>
                        <a:pt x="337" y="1150"/>
                      </a:lnTo>
                      <a:lnTo>
                        <a:pt x="355" y="1174"/>
                      </a:lnTo>
                      <a:lnTo>
                        <a:pt x="355" y="1194"/>
                      </a:lnTo>
                      <a:lnTo>
                        <a:pt x="355" y="1198"/>
                      </a:lnTo>
                      <a:lnTo>
                        <a:pt x="381" y="1208"/>
                      </a:lnTo>
                      <a:lnTo>
                        <a:pt x="443" y="1299"/>
                      </a:lnTo>
                      <a:lnTo>
                        <a:pt x="449" y="1321"/>
                      </a:lnTo>
                      <a:lnTo>
                        <a:pt x="445" y="1387"/>
                      </a:lnTo>
                      <a:lnTo>
                        <a:pt x="688" y="1421"/>
                      </a:lnTo>
                      <a:lnTo>
                        <a:pt x="700" y="1411"/>
                      </a:lnTo>
                      <a:lnTo>
                        <a:pt x="716" y="1415"/>
                      </a:lnTo>
                      <a:lnTo>
                        <a:pt x="728" y="1399"/>
                      </a:lnTo>
                      <a:lnTo>
                        <a:pt x="730" y="1387"/>
                      </a:lnTo>
                      <a:lnTo>
                        <a:pt x="710" y="1367"/>
                      </a:lnTo>
                      <a:lnTo>
                        <a:pt x="716" y="1351"/>
                      </a:lnTo>
                      <a:lnTo>
                        <a:pt x="712" y="1339"/>
                      </a:lnTo>
                      <a:lnTo>
                        <a:pt x="714" y="1327"/>
                      </a:lnTo>
                      <a:lnTo>
                        <a:pt x="724" y="1327"/>
                      </a:lnTo>
                      <a:lnTo>
                        <a:pt x="740" y="1311"/>
                      </a:lnTo>
                      <a:lnTo>
                        <a:pt x="744" y="1294"/>
                      </a:lnTo>
                      <a:lnTo>
                        <a:pt x="748" y="1290"/>
                      </a:lnTo>
                      <a:lnTo>
                        <a:pt x="752" y="1258"/>
                      </a:lnTo>
                      <a:lnTo>
                        <a:pt x="762" y="1252"/>
                      </a:lnTo>
                      <a:lnTo>
                        <a:pt x="768" y="1242"/>
                      </a:lnTo>
                      <a:lnTo>
                        <a:pt x="800" y="1228"/>
                      </a:lnTo>
                      <a:lnTo>
                        <a:pt x="794" y="1202"/>
                      </a:lnTo>
                      <a:lnTo>
                        <a:pt x="782" y="1188"/>
                      </a:lnTo>
                      <a:lnTo>
                        <a:pt x="764" y="1140"/>
                      </a:lnTo>
                      <a:lnTo>
                        <a:pt x="766" y="1126"/>
                      </a:lnTo>
                      <a:lnTo>
                        <a:pt x="688" y="1009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 1775">
                  <a:extLst>
                    <a:ext uri="{FF2B5EF4-FFF2-40B4-BE49-F238E27FC236}">
                      <a16:creationId xmlns:a16="http://schemas.microsoft.com/office/drawing/2014/main" id="{2E827B41-6A51-4398-BEC9-58870013A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" y="677"/>
                  <a:ext cx="1053" cy="674"/>
                </a:xfrm>
                <a:custGeom>
                  <a:avLst/>
                  <a:gdLst>
                    <a:gd name="T0" fmla="*/ 365 w 1053"/>
                    <a:gd name="T1" fmla="*/ 588 h 674"/>
                    <a:gd name="T2" fmla="*/ 341 w 1053"/>
                    <a:gd name="T3" fmla="*/ 640 h 674"/>
                    <a:gd name="T4" fmla="*/ 331 w 1053"/>
                    <a:gd name="T5" fmla="*/ 616 h 674"/>
                    <a:gd name="T6" fmla="*/ 321 w 1053"/>
                    <a:gd name="T7" fmla="*/ 626 h 674"/>
                    <a:gd name="T8" fmla="*/ 317 w 1053"/>
                    <a:gd name="T9" fmla="*/ 640 h 674"/>
                    <a:gd name="T10" fmla="*/ 285 w 1053"/>
                    <a:gd name="T11" fmla="*/ 638 h 674"/>
                    <a:gd name="T12" fmla="*/ 261 w 1053"/>
                    <a:gd name="T13" fmla="*/ 632 h 674"/>
                    <a:gd name="T14" fmla="*/ 239 w 1053"/>
                    <a:gd name="T15" fmla="*/ 628 h 674"/>
                    <a:gd name="T16" fmla="*/ 207 w 1053"/>
                    <a:gd name="T17" fmla="*/ 626 h 674"/>
                    <a:gd name="T18" fmla="*/ 191 w 1053"/>
                    <a:gd name="T19" fmla="*/ 632 h 674"/>
                    <a:gd name="T20" fmla="*/ 189 w 1053"/>
                    <a:gd name="T21" fmla="*/ 640 h 674"/>
                    <a:gd name="T22" fmla="*/ 179 w 1053"/>
                    <a:gd name="T23" fmla="*/ 616 h 674"/>
                    <a:gd name="T24" fmla="*/ 177 w 1053"/>
                    <a:gd name="T25" fmla="*/ 600 h 674"/>
                    <a:gd name="T26" fmla="*/ 163 w 1053"/>
                    <a:gd name="T27" fmla="*/ 576 h 674"/>
                    <a:gd name="T28" fmla="*/ 147 w 1053"/>
                    <a:gd name="T29" fmla="*/ 568 h 674"/>
                    <a:gd name="T30" fmla="*/ 149 w 1053"/>
                    <a:gd name="T31" fmla="*/ 554 h 674"/>
                    <a:gd name="T32" fmla="*/ 147 w 1053"/>
                    <a:gd name="T33" fmla="*/ 533 h 674"/>
                    <a:gd name="T34" fmla="*/ 141 w 1053"/>
                    <a:gd name="T35" fmla="*/ 519 h 674"/>
                    <a:gd name="T36" fmla="*/ 135 w 1053"/>
                    <a:gd name="T37" fmla="*/ 495 h 674"/>
                    <a:gd name="T38" fmla="*/ 135 w 1053"/>
                    <a:gd name="T39" fmla="*/ 479 h 674"/>
                    <a:gd name="T40" fmla="*/ 133 w 1053"/>
                    <a:gd name="T41" fmla="*/ 465 h 674"/>
                    <a:gd name="T42" fmla="*/ 115 w 1053"/>
                    <a:gd name="T43" fmla="*/ 457 h 674"/>
                    <a:gd name="T44" fmla="*/ 93 w 1053"/>
                    <a:gd name="T45" fmla="*/ 467 h 674"/>
                    <a:gd name="T46" fmla="*/ 72 w 1053"/>
                    <a:gd name="T47" fmla="*/ 459 h 674"/>
                    <a:gd name="T48" fmla="*/ 72 w 1053"/>
                    <a:gd name="T49" fmla="*/ 439 h 674"/>
                    <a:gd name="T50" fmla="*/ 86 w 1053"/>
                    <a:gd name="T51" fmla="*/ 419 h 674"/>
                    <a:gd name="T52" fmla="*/ 89 w 1053"/>
                    <a:gd name="T53" fmla="*/ 407 h 674"/>
                    <a:gd name="T54" fmla="*/ 86 w 1053"/>
                    <a:gd name="T55" fmla="*/ 391 h 674"/>
                    <a:gd name="T56" fmla="*/ 91 w 1053"/>
                    <a:gd name="T57" fmla="*/ 381 h 674"/>
                    <a:gd name="T58" fmla="*/ 103 w 1053"/>
                    <a:gd name="T59" fmla="*/ 349 h 674"/>
                    <a:gd name="T60" fmla="*/ 109 w 1053"/>
                    <a:gd name="T61" fmla="*/ 339 h 674"/>
                    <a:gd name="T62" fmla="*/ 91 w 1053"/>
                    <a:gd name="T63" fmla="*/ 321 h 674"/>
                    <a:gd name="T64" fmla="*/ 89 w 1053"/>
                    <a:gd name="T65" fmla="*/ 311 h 674"/>
                    <a:gd name="T66" fmla="*/ 76 w 1053"/>
                    <a:gd name="T67" fmla="*/ 309 h 674"/>
                    <a:gd name="T68" fmla="*/ 66 w 1053"/>
                    <a:gd name="T69" fmla="*/ 289 h 674"/>
                    <a:gd name="T70" fmla="*/ 58 w 1053"/>
                    <a:gd name="T71" fmla="*/ 269 h 674"/>
                    <a:gd name="T72" fmla="*/ 28 w 1053"/>
                    <a:gd name="T73" fmla="*/ 220 h 674"/>
                    <a:gd name="T74" fmla="*/ 12 w 1053"/>
                    <a:gd name="T75" fmla="*/ 198 h 674"/>
                    <a:gd name="T76" fmla="*/ 14 w 1053"/>
                    <a:gd name="T77" fmla="*/ 184 h 674"/>
                    <a:gd name="T78" fmla="*/ 20 w 1053"/>
                    <a:gd name="T79" fmla="*/ 164 h 674"/>
                    <a:gd name="T80" fmla="*/ 26 w 1053"/>
                    <a:gd name="T81" fmla="*/ 0 h 674"/>
                    <a:gd name="T82" fmla="*/ 540 w 1053"/>
                    <a:gd name="T83" fmla="*/ 100 h 674"/>
                    <a:gd name="T84" fmla="*/ 1005 w 1053"/>
                    <a:gd name="T85" fmla="*/ 674 h 67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53"/>
                    <a:gd name="T130" fmla="*/ 0 h 674"/>
                    <a:gd name="T131" fmla="*/ 1053 w 1053"/>
                    <a:gd name="T132" fmla="*/ 674 h 67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53" h="674">
                      <a:moveTo>
                        <a:pt x="922" y="666"/>
                      </a:moveTo>
                      <a:lnTo>
                        <a:pt x="365" y="588"/>
                      </a:lnTo>
                      <a:lnTo>
                        <a:pt x="353" y="654"/>
                      </a:lnTo>
                      <a:lnTo>
                        <a:pt x="341" y="640"/>
                      </a:lnTo>
                      <a:lnTo>
                        <a:pt x="335" y="620"/>
                      </a:lnTo>
                      <a:lnTo>
                        <a:pt x="331" y="616"/>
                      </a:lnTo>
                      <a:lnTo>
                        <a:pt x="321" y="620"/>
                      </a:lnTo>
                      <a:lnTo>
                        <a:pt x="321" y="626"/>
                      </a:lnTo>
                      <a:lnTo>
                        <a:pt x="315" y="632"/>
                      </a:lnTo>
                      <a:lnTo>
                        <a:pt x="317" y="640"/>
                      </a:lnTo>
                      <a:lnTo>
                        <a:pt x="299" y="634"/>
                      </a:lnTo>
                      <a:lnTo>
                        <a:pt x="285" y="638"/>
                      </a:lnTo>
                      <a:lnTo>
                        <a:pt x="281" y="632"/>
                      </a:lnTo>
                      <a:lnTo>
                        <a:pt x="261" y="632"/>
                      </a:lnTo>
                      <a:lnTo>
                        <a:pt x="247" y="624"/>
                      </a:lnTo>
                      <a:lnTo>
                        <a:pt x="239" y="628"/>
                      </a:lnTo>
                      <a:lnTo>
                        <a:pt x="231" y="636"/>
                      </a:lnTo>
                      <a:lnTo>
                        <a:pt x="207" y="626"/>
                      </a:lnTo>
                      <a:lnTo>
                        <a:pt x="199" y="626"/>
                      </a:lnTo>
                      <a:lnTo>
                        <a:pt x="191" y="632"/>
                      </a:lnTo>
                      <a:lnTo>
                        <a:pt x="191" y="638"/>
                      </a:lnTo>
                      <a:lnTo>
                        <a:pt x="189" y="640"/>
                      </a:lnTo>
                      <a:lnTo>
                        <a:pt x="175" y="626"/>
                      </a:lnTo>
                      <a:lnTo>
                        <a:pt x="179" y="616"/>
                      </a:lnTo>
                      <a:lnTo>
                        <a:pt x="173" y="606"/>
                      </a:lnTo>
                      <a:lnTo>
                        <a:pt x="177" y="600"/>
                      </a:lnTo>
                      <a:lnTo>
                        <a:pt x="171" y="584"/>
                      </a:lnTo>
                      <a:lnTo>
                        <a:pt x="163" y="576"/>
                      </a:lnTo>
                      <a:lnTo>
                        <a:pt x="153" y="578"/>
                      </a:lnTo>
                      <a:lnTo>
                        <a:pt x="147" y="568"/>
                      </a:lnTo>
                      <a:lnTo>
                        <a:pt x="143" y="558"/>
                      </a:lnTo>
                      <a:lnTo>
                        <a:pt x="149" y="554"/>
                      </a:lnTo>
                      <a:lnTo>
                        <a:pt x="151" y="548"/>
                      </a:lnTo>
                      <a:lnTo>
                        <a:pt x="147" y="533"/>
                      </a:lnTo>
                      <a:lnTo>
                        <a:pt x="141" y="531"/>
                      </a:lnTo>
                      <a:lnTo>
                        <a:pt x="141" y="519"/>
                      </a:lnTo>
                      <a:lnTo>
                        <a:pt x="133" y="505"/>
                      </a:lnTo>
                      <a:lnTo>
                        <a:pt x="135" y="495"/>
                      </a:lnTo>
                      <a:lnTo>
                        <a:pt x="131" y="487"/>
                      </a:lnTo>
                      <a:lnTo>
                        <a:pt x="135" y="479"/>
                      </a:lnTo>
                      <a:lnTo>
                        <a:pt x="129" y="475"/>
                      </a:lnTo>
                      <a:lnTo>
                        <a:pt x="133" y="465"/>
                      </a:lnTo>
                      <a:lnTo>
                        <a:pt x="117" y="449"/>
                      </a:lnTo>
                      <a:lnTo>
                        <a:pt x="115" y="457"/>
                      </a:lnTo>
                      <a:lnTo>
                        <a:pt x="105" y="465"/>
                      </a:lnTo>
                      <a:lnTo>
                        <a:pt x="93" y="467"/>
                      </a:lnTo>
                      <a:lnTo>
                        <a:pt x="82" y="473"/>
                      </a:lnTo>
                      <a:lnTo>
                        <a:pt x="72" y="459"/>
                      </a:lnTo>
                      <a:lnTo>
                        <a:pt x="64" y="457"/>
                      </a:lnTo>
                      <a:lnTo>
                        <a:pt x="72" y="439"/>
                      </a:lnTo>
                      <a:lnTo>
                        <a:pt x="68" y="429"/>
                      </a:lnTo>
                      <a:lnTo>
                        <a:pt x="86" y="419"/>
                      </a:lnTo>
                      <a:lnTo>
                        <a:pt x="86" y="413"/>
                      </a:lnTo>
                      <a:lnTo>
                        <a:pt x="89" y="407"/>
                      </a:lnTo>
                      <a:lnTo>
                        <a:pt x="82" y="403"/>
                      </a:lnTo>
                      <a:lnTo>
                        <a:pt x="86" y="391"/>
                      </a:lnTo>
                      <a:lnTo>
                        <a:pt x="84" y="383"/>
                      </a:lnTo>
                      <a:lnTo>
                        <a:pt x="91" y="381"/>
                      </a:lnTo>
                      <a:lnTo>
                        <a:pt x="91" y="371"/>
                      </a:lnTo>
                      <a:lnTo>
                        <a:pt x="103" y="349"/>
                      </a:lnTo>
                      <a:lnTo>
                        <a:pt x="103" y="341"/>
                      </a:lnTo>
                      <a:lnTo>
                        <a:pt x="109" y="339"/>
                      </a:lnTo>
                      <a:lnTo>
                        <a:pt x="113" y="323"/>
                      </a:lnTo>
                      <a:lnTo>
                        <a:pt x="91" y="321"/>
                      </a:lnTo>
                      <a:lnTo>
                        <a:pt x="86" y="315"/>
                      </a:lnTo>
                      <a:lnTo>
                        <a:pt x="89" y="311"/>
                      </a:lnTo>
                      <a:lnTo>
                        <a:pt x="84" y="305"/>
                      </a:lnTo>
                      <a:lnTo>
                        <a:pt x="76" y="309"/>
                      </a:lnTo>
                      <a:lnTo>
                        <a:pt x="76" y="301"/>
                      </a:lnTo>
                      <a:lnTo>
                        <a:pt x="66" y="289"/>
                      </a:lnTo>
                      <a:lnTo>
                        <a:pt x="68" y="279"/>
                      </a:lnTo>
                      <a:lnTo>
                        <a:pt x="58" y="269"/>
                      </a:lnTo>
                      <a:lnTo>
                        <a:pt x="42" y="230"/>
                      </a:lnTo>
                      <a:lnTo>
                        <a:pt x="28" y="220"/>
                      </a:lnTo>
                      <a:lnTo>
                        <a:pt x="22" y="208"/>
                      </a:lnTo>
                      <a:lnTo>
                        <a:pt x="12" y="198"/>
                      </a:lnTo>
                      <a:lnTo>
                        <a:pt x="20" y="194"/>
                      </a:lnTo>
                      <a:lnTo>
                        <a:pt x="14" y="184"/>
                      </a:lnTo>
                      <a:lnTo>
                        <a:pt x="20" y="178"/>
                      </a:lnTo>
                      <a:lnTo>
                        <a:pt x="20" y="164"/>
                      </a:lnTo>
                      <a:lnTo>
                        <a:pt x="0" y="122"/>
                      </a:lnTo>
                      <a:lnTo>
                        <a:pt x="26" y="0"/>
                      </a:lnTo>
                      <a:lnTo>
                        <a:pt x="195" y="36"/>
                      </a:lnTo>
                      <a:lnTo>
                        <a:pt x="540" y="100"/>
                      </a:lnTo>
                      <a:lnTo>
                        <a:pt x="1053" y="166"/>
                      </a:lnTo>
                      <a:lnTo>
                        <a:pt x="1005" y="674"/>
                      </a:lnTo>
                      <a:lnTo>
                        <a:pt x="922" y="666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 1776">
                  <a:extLst>
                    <a:ext uri="{FF2B5EF4-FFF2-40B4-BE49-F238E27FC236}">
                      <a16:creationId xmlns:a16="http://schemas.microsoft.com/office/drawing/2014/main" id="{A56607BF-62B8-4E86-B0AE-439C252A6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1" y="1588"/>
                  <a:ext cx="598" cy="383"/>
                </a:xfrm>
                <a:custGeom>
                  <a:avLst/>
                  <a:gdLst>
                    <a:gd name="T0" fmla="*/ 598 w 598"/>
                    <a:gd name="T1" fmla="*/ 221 h 383"/>
                    <a:gd name="T2" fmla="*/ 568 w 598"/>
                    <a:gd name="T3" fmla="*/ 196 h 383"/>
                    <a:gd name="T4" fmla="*/ 560 w 598"/>
                    <a:gd name="T5" fmla="*/ 194 h 383"/>
                    <a:gd name="T6" fmla="*/ 554 w 598"/>
                    <a:gd name="T7" fmla="*/ 178 h 383"/>
                    <a:gd name="T8" fmla="*/ 544 w 598"/>
                    <a:gd name="T9" fmla="*/ 178 h 383"/>
                    <a:gd name="T10" fmla="*/ 538 w 598"/>
                    <a:gd name="T11" fmla="*/ 164 h 383"/>
                    <a:gd name="T12" fmla="*/ 540 w 598"/>
                    <a:gd name="T13" fmla="*/ 164 h 383"/>
                    <a:gd name="T14" fmla="*/ 538 w 598"/>
                    <a:gd name="T15" fmla="*/ 154 h 383"/>
                    <a:gd name="T16" fmla="*/ 544 w 598"/>
                    <a:gd name="T17" fmla="*/ 150 h 383"/>
                    <a:gd name="T18" fmla="*/ 546 w 598"/>
                    <a:gd name="T19" fmla="*/ 136 h 383"/>
                    <a:gd name="T20" fmla="*/ 536 w 598"/>
                    <a:gd name="T21" fmla="*/ 124 h 383"/>
                    <a:gd name="T22" fmla="*/ 548 w 598"/>
                    <a:gd name="T23" fmla="*/ 110 h 383"/>
                    <a:gd name="T24" fmla="*/ 558 w 598"/>
                    <a:gd name="T25" fmla="*/ 82 h 383"/>
                    <a:gd name="T26" fmla="*/ 568 w 598"/>
                    <a:gd name="T27" fmla="*/ 68 h 383"/>
                    <a:gd name="T28" fmla="*/ 562 w 598"/>
                    <a:gd name="T29" fmla="*/ 60 h 383"/>
                    <a:gd name="T30" fmla="*/ 538 w 598"/>
                    <a:gd name="T31" fmla="*/ 58 h 383"/>
                    <a:gd name="T32" fmla="*/ 526 w 598"/>
                    <a:gd name="T33" fmla="*/ 44 h 383"/>
                    <a:gd name="T34" fmla="*/ 522 w 598"/>
                    <a:gd name="T35" fmla="*/ 22 h 383"/>
                    <a:gd name="T36" fmla="*/ 518 w 598"/>
                    <a:gd name="T37" fmla="*/ 22 h 383"/>
                    <a:gd name="T38" fmla="*/ 518 w 598"/>
                    <a:gd name="T39" fmla="*/ 16 h 383"/>
                    <a:gd name="T40" fmla="*/ 502 w 598"/>
                    <a:gd name="T41" fmla="*/ 14 h 383"/>
                    <a:gd name="T42" fmla="*/ 498 w 598"/>
                    <a:gd name="T43" fmla="*/ 4 h 383"/>
                    <a:gd name="T44" fmla="*/ 483 w 598"/>
                    <a:gd name="T45" fmla="*/ 0 h 383"/>
                    <a:gd name="T46" fmla="*/ 411 w 598"/>
                    <a:gd name="T47" fmla="*/ 16 h 383"/>
                    <a:gd name="T48" fmla="*/ 73 w 598"/>
                    <a:gd name="T49" fmla="*/ 78 h 383"/>
                    <a:gd name="T50" fmla="*/ 67 w 598"/>
                    <a:gd name="T51" fmla="*/ 42 h 383"/>
                    <a:gd name="T52" fmla="*/ 53 w 598"/>
                    <a:gd name="T53" fmla="*/ 56 h 383"/>
                    <a:gd name="T54" fmla="*/ 34 w 598"/>
                    <a:gd name="T55" fmla="*/ 60 h 383"/>
                    <a:gd name="T56" fmla="*/ 0 w 598"/>
                    <a:gd name="T57" fmla="*/ 92 h 383"/>
                    <a:gd name="T58" fmla="*/ 47 w 598"/>
                    <a:gd name="T59" fmla="*/ 383 h 383"/>
                    <a:gd name="T60" fmla="*/ 149 w 598"/>
                    <a:gd name="T61" fmla="*/ 365 h 383"/>
                    <a:gd name="T62" fmla="*/ 508 w 598"/>
                    <a:gd name="T63" fmla="*/ 299 h 383"/>
                    <a:gd name="T64" fmla="*/ 518 w 598"/>
                    <a:gd name="T65" fmla="*/ 281 h 383"/>
                    <a:gd name="T66" fmla="*/ 530 w 598"/>
                    <a:gd name="T67" fmla="*/ 277 h 383"/>
                    <a:gd name="T68" fmla="*/ 542 w 598"/>
                    <a:gd name="T69" fmla="*/ 283 h 383"/>
                    <a:gd name="T70" fmla="*/ 548 w 598"/>
                    <a:gd name="T71" fmla="*/ 277 h 383"/>
                    <a:gd name="T72" fmla="*/ 566 w 598"/>
                    <a:gd name="T73" fmla="*/ 267 h 383"/>
                    <a:gd name="T74" fmla="*/ 570 w 598"/>
                    <a:gd name="T75" fmla="*/ 263 h 383"/>
                    <a:gd name="T76" fmla="*/ 566 w 598"/>
                    <a:gd name="T77" fmla="*/ 257 h 383"/>
                    <a:gd name="T78" fmla="*/ 598 w 598"/>
                    <a:gd name="T79" fmla="*/ 221 h 38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98"/>
                    <a:gd name="T121" fmla="*/ 0 h 383"/>
                    <a:gd name="T122" fmla="*/ 598 w 598"/>
                    <a:gd name="T123" fmla="*/ 383 h 38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98" h="383">
                      <a:moveTo>
                        <a:pt x="598" y="221"/>
                      </a:moveTo>
                      <a:lnTo>
                        <a:pt x="568" y="196"/>
                      </a:lnTo>
                      <a:lnTo>
                        <a:pt x="560" y="194"/>
                      </a:lnTo>
                      <a:lnTo>
                        <a:pt x="554" y="178"/>
                      </a:lnTo>
                      <a:lnTo>
                        <a:pt x="544" y="178"/>
                      </a:lnTo>
                      <a:lnTo>
                        <a:pt x="538" y="164"/>
                      </a:lnTo>
                      <a:lnTo>
                        <a:pt x="540" y="164"/>
                      </a:lnTo>
                      <a:lnTo>
                        <a:pt x="538" y="154"/>
                      </a:lnTo>
                      <a:lnTo>
                        <a:pt x="544" y="150"/>
                      </a:lnTo>
                      <a:lnTo>
                        <a:pt x="546" y="136"/>
                      </a:lnTo>
                      <a:lnTo>
                        <a:pt x="536" y="124"/>
                      </a:lnTo>
                      <a:lnTo>
                        <a:pt x="548" y="110"/>
                      </a:lnTo>
                      <a:lnTo>
                        <a:pt x="558" y="82"/>
                      </a:lnTo>
                      <a:lnTo>
                        <a:pt x="568" y="68"/>
                      </a:lnTo>
                      <a:lnTo>
                        <a:pt x="562" y="60"/>
                      </a:lnTo>
                      <a:lnTo>
                        <a:pt x="538" y="58"/>
                      </a:lnTo>
                      <a:lnTo>
                        <a:pt x="526" y="44"/>
                      </a:lnTo>
                      <a:lnTo>
                        <a:pt x="522" y="22"/>
                      </a:lnTo>
                      <a:lnTo>
                        <a:pt x="518" y="22"/>
                      </a:lnTo>
                      <a:lnTo>
                        <a:pt x="518" y="16"/>
                      </a:lnTo>
                      <a:lnTo>
                        <a:pt x="502" y="14"/>
                      </a:lnTo>
                      <a:lnTo>
                        <a:pt x="498" y="4"/>
                      </a:lnTo>
                      <a:lnTo>
                        <a:pt x="483" y="0"/>
                      </a:lnTo>
                      <a:lnTo>
                        <a:pt x="411" y="16"/>
                      </a:lnTo>
                      <a:lnTo>
                        <a:pt x="73" y="78"/>
                      </a:lnTo>
                      <a:lnTo>
                        <a:pt x="67" y="42"/>
                      </a:lnTo>
                      <a:lnTo>
                        <a:pt x="53" y="56"/>
                      </a:lnTo>
                      <a:lnTo>
                        <a:pt x="34" y="60"/>
                      </a:lnTo>
                      <a:lnTo>
                        <a:pt x="0" y="92"/>
                      </a:lnTo>
                      <a:lnTo>
                        <a:pt x="47" y="383"/>
                      </a:lnTo>
                      <a:lnTo>
                        <a:pt x="149" y="365"/>
                      </a:lnTo>
                      <a:lnTo>
                        <a:pt x="508" y="299"/>
                      </a:lnTo>
                      <a:lnTo>
                        <a:pt x="518" y="281"/>
                      </a:lnTo>
                      <a:lnTo>
                        <a:pt x="530" y="277"/>
                      </a:lnTo>
                      <a:lnTo>
                        <a:pt x="542" y="283"/>
                      </a:lnTo>
                      <a:lnTo>
                        <a:pt x="548" y="277"/>
                      </a:lnTo>
                      <a:lnTo>
                        <a:pt x="566" y="267"/>
                      </a:lnTo>
                      <a:lnTo>
                        <a:pt x="570" y="263"/>
                      </a:lnTo>
                      <a:lnTo>
                        <a:pt x="566" y="257"/>
                      </a:lnTo>
                      <a:lnTo>
                        <a:pt x="598" y="221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778">
                  <a:extLst>
                    <a:ext uri="{FF2B5EF4-FFF2-40B4-BE49-F238E27FC236}">
                      <a16:creationId xmlns:a16="http://schemas.microsoft.com/office/drawing/2014/main" id="{1AC1479C-4E7E-4C47-9010-256C35D51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3" y="2945"/>
                  <a:ext cx="559" cy="505"/>
                </a:xfrm>
                <a:custGeom>
                  <a:avLst/>
                  <a:gdLst>
                    <a:gd name="T0" fmla="*/ 439 w 559"/>
                    <a:gd name="T1" fmla="*/ 333 h 505"/>
                    <a:gd name="T2" fmla="*/ 406 w 559"/>
                    <a:gd name="T3" fmla="*/ 365 h 505"/>
                    <a:gd name="T4" fmla="*/ 445 w 559"/>
                    <a:gd name="T5" fmla="*/ 375 h 505"/>
                    <a:gd name="T6" fmla="*/ 469 w 559"/>
                    <a:gd name="T7" fmla="*/ 361 h 505"/>
                    <a:gd name="T8" fmla="*/ 481 w 559"/>
                    <a:gd name="T9" fmla="*/ 385 h 505"/>
                    <a:gd name="T10" fmla="*/ 499 w 559"/>
                    <a:gd name="T11" fmla="*/ 375 h 505"/>
                    <a:gd name="T12" fmla="*/ 527 w 559"/>
                    <a:gd name="T13" fmla="*/ 365 h 505"/>
                    <a:gd name="T14" fmla="*/ 529 w 559"/>
                    <a:gd name="T15" fmla="*/ 399 h 505"/>
                    <a:gd name="T16" fmla="*/ 499 w 559"/>
                    <a:gd name="T17" fmla="*/ 433 h 505"/>
                    <a:gd name="T18" fmla="*/ 515 w 559"/>
                    <a:gd name="T19" fmla="*/ 457 h 505"/>
                    <a:gd name="T20" fmla="*/ 559 w 559"/>
                    <a:gd name="T21" fmla="*/ 485 h 505"/>
                    <a:gd name="T22" fmla="*/ 533 w 559"/>
                    <a:gd name="T23" fmla="*/ 505 h 505"/>
                    <a:gd name="T24" fmla="*/ 487 w 559"/>
                    <a:gd name="T25" fmla="*/ 467 h 505"/>
                    <a:gd name="T26" fmla="*/ 461 w 559"/>
                    <a:gd name="T27" fmla="*/ 455 h 505"/>
                    <a:gd name="T28" fmla="*/ 459 w 559"/>
                    <a:gd name="T29" fmla="*/ 467 h 505"/>
                    <a:gd name="T30" fmla="*/ 443 w 559"/>
                    <a:gd name="T31" fmla="*/ 491 h 505"/>
                    <a:gd name="T32" fmla="*/ 400 w 559"/>
                    <a:gd name="T33" fmla="*/ 493 h 505"/>
                    <a:gd name="T34" fmla="*/ 372 w 559"/>
                    <a:gd name="T35" fmla="*/ 495 h 505"/>
                    <a:gd name="T36" fmla="*/ 350 w 559"/>
                    <a:gd name="T37" fmla="*/ 485 h 505"/>
                    <a:gd name="T38" fmla="*/ 302 w 559"/>
                    <a:gd name="T39" fmla="*/ 451 h 505"/>
                    <a:gd name="T40" fmla="*/ 274 w 559"/>
                    <a:gd name="T41" fmla="*/ 435 h 505"/>
                    <a:gd name="T42" fmla="*/ 222 w 559"/>
                    <a:gd name="T43" fmla="*/ 419 h 505"/>
                    <a:gd name="T44" fmla="*/ 218 w 559"/>
                    <a:gd name="T45" fmla="*/ 439 h 505"/>
                    <a:gd name="T46" fmla="*/ 88 w 559"/>
                    <a:gd name="T47" fmla="*/ 425 h 505"/>
                    <a:gd name="T48" fmla="*/ 14 w 559"/>
                    <a:gd name="T49" fmla="*/ 423 h 505"/>
                    <a:gd name="T50" fmla="*/ 32 w 559"/>
                    <a:gd name="T51" fmla="*/ 399 h 505"/>
                    <a:gd name="T52" fmla="*/ 42 w 559"/>
                    <a:gd name="T53" fmla="*/ 379 h 505"/>
                    <a:gd name="T54" fmla="*/ 34 w 559"/>
                    <a:gd name="T55" fmla="*/ 353 h 505"/>
                    <a:gd name="T56" fmla="*/ 38 w 559"/>
                    <a:gd name="T57" fmla="*/ 327 h 505"/>
                    <a:gd name="T58" fmla="*/ 54 w 559"/>
                    <a:gd name="T59" fmla="*/ 283 h 505"/>
                    <a:gd name="T60" fmla="*/ 54 w 559"/>
                    <a:gd name="T61" fmla="*/ 268 h 505"/>
                    <a:gd name="T62" fmla="*/ 56 w 559"/>
                    <a:gd name="T63" fmla="*/ 256 h 505"/>
                    <a:gd name="T64" fmla="*/ 54 w 559"/>
                    <a:gd name="T65" fmla="*/ 244 h 505"/>
                    <a:gd name="T66" fmla="*/ 50 w 559"/>
                    <a:gd name="T67" fmla="*/ 242 h 505"/>
                    <a:gd name="T68" fmla="*/ 44 w 559"/>
                    <a:gd name="T69" fmla="*/ 220 h 505"/>
                    <a:gd name="T70" fmla="*/ 36 w 559"/>
                    <a:gd name="T71" fmla="*/ 202 h 505"/>
                    <a:gd name="T72" fmla="*/ 26 w 559"/>
                    <a:gd name="T73" fmla="*/ 178 h 505"/>
                    <a:gd name="T74" fmla="*/ 0 w 559"/>
                    <a:gd name="T75" fmla="*/ 140 h 505"/>
                    <a:gd name="T76" fmla="*/ 312 w 559"/>
                    <a:gd name="T77" fmla="*/ 0 h 505"/>
                    <a:gd name="T78" fmla="*/ 320 w 559"/>
                    <a:gd name="T79" fmla="*/ 12 h 505"/>
                    <a:gd name="T80" fmla="*/ 322 w 559"/>
                    <a:gd name="T81" fmla="*/ 40 h 505"/>
                    <a:gd name="T82" fmla="*/ 320 w 559"/>
                    <a:gd name="T83" fmla="*/ 60 h 505"/>
                    <a:gd name="T84" fmla="*/ 342 w 559"/>
                    <a:gd name="T85" fmla="*/ 88 h 505"/>
                    <a:gd name="T86" fmla="*/ 322 w 559"/>
                    <a:gd name="T87" fmla="*/ 114 h 505"/>
                    <a:gd name="T88" fmla="*/ 296 w 559"/>
                    <a:gd name="T89" fmla="*/ 154 h 505"/>
                    <a:gd name="T90" fmla="*/ 278 w 559"/>
                    <a:gd name="T91" fmla="*/ 196 h 505"/>
                    <a:gd name="T92" fmla="*/ 280 w 559"/>
                    <a:gd name="T93" fmla="*/ 224 h 505"/>
                    <a:gd name="T94" fmla="*/ 276 w 559"/>
                    <a:gd name="T95" fmla="*/ 254 h 505"/>
                    <a:gd name="T96" fmla="*/ 266 w 559"/>
                    <a:gd name="T97" fmla="*/ 262 h 505"/>
                    <a:gd name="T98" fmla="*/ 469 w 559"/>
                    <a:gd name="T99" fmla="*/ 297 h 505"/>
                    <a:gd name="T100" fmla="*/ 491 w 559"/>
                    <a:gd name="T101" fmla="*/ 323 h 505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9"/>
                    <a:gd name="T154" fmla="*/ 0 h 505"/>
                    <a:gd name="T155" fmla="*/ 559 w 559"/>
                    <a:gd name="T156" fmla="*/ 505 h 505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9" h="505">
                      <a:moveTo>
                        <a:pt x="501" y="349"/>
                      </a:moveTo>
                      <a:lnTo>
                        <a:pt x="439" y="333"/>
                      </a:lnTo>
                      <a:lnTo>
                        <a:pt x="413" y="343"/>
                      </a:lnTo>
                      <a:lnTo>
                        <a:pt x="406" y="365"/>
                      </a:lnTo>
                      <a:lnTo>
                        <a:pt x="425" y="377"/>
                      </a:lnTo>
                      <a:lnTo>
                        <a:pt x="445" y="375"/>
                      </a:lnTo>
                      <a:lnTo>
                        <a:pt x="461" y="363"/>
                      </a:lnTo>
                      <a:lnTo>
                        <a:pt x="469" y="361"/>
                      </a:lnTo>
                      <a:lnTo>
                        <a:pt x="473" y="363"/>
                      </a:lnTo>
                      <a:lnTo>
                        <a:pt x="481" y="385"/>
                      </a:lnTo>
                      <a:lnTo>
                        <a:pt x="489" y="387"/>
                      </a:lnTo>
                      <a:lnTo>
                        <a:pt x="499" y="375"/>
                      </a:lnTo>
                      <a:lnTo>
                        <a:pt x="523" y="363"/>
                      </a:lnTo>
                      <a:lnTo>
                        <a:pt x="527" y="365"/>
                      </a:lnTo>
                      <a:lnTo>
                        <a:pt x="533" y="369"/>
                      </a:lnTo>
                      <a:lnTo>
                        <a:pt x="529" y="399"/>
                      </a:lnTo>
                      <a:lnTo>
                        <a:pt x="507" y="417"/>
                      </a:lnTo>
                      <a:lnTo>
                        <a:pt x="499" y="433"/>
                      </a:lnTo>
                      <a:lnTo>
                        <a:pt x="499" y="439"/>
                      </a:lnTo>
                      <a:lnTo>
                        <a:pt x="515" y="457"/>
                      </a:lnTo>
                      <a:lnTo>
                        <a:pt x="549" y="471"/>
                      </a:lnTo>
                      <a:lnTo>
                        <a:pt x="559" y="485"/>
                      </a:lnTo>
                      <a:lnTo>
                        <a:pt x="557" y="493"/>
                      </a:lnTo>
                      <a:lnTo>
                        <a:pt x="533" y="505"/>
                      </a:lnTo>
                      <a:lnTo>
                        <a:pt x="511" y="477"/>
                      </a:lnTo>
                      <a:lnTo>
                        <a:pt x="487" y="467"/>
                      </a:lnTo>
                      <a:lnTo>
                        <a:pt x="471" y="455"/>
                      </a:lnTo>
                      <a:lnTo>
                        <a:pt x="461" y="455"/>
                      </a:lnTo>
                      <a:lnTo>
                        <a:pt x="457" y="459"/>
                      </a:lnTo>
                      <a:lnTo>
                        <a:pt x="459" y="467"/>
                      </a:lnTo>
                      <a:lnTo>
                        <a:pt x="457" y="473"/>
                      </a:lnTo>
                      <a:lnTo>
                        <a:pt x="443" y="491"/>
                      </a:lnTo>
                      <a:lnTo>
                        <a:pt x="411" y="487"/>
                      </a:lnTo>
                      <a:lnTo>
                        <a:pt x="400" y="493"/>
                      </a:lnTo>
                      <a:lnTo>
                        <a:pt x="390" y="487"/>
                      </a:lnTo>
                      <a:lnTo>
                        <a:pt x="372" y="495"/>
                      </a:lnTo>
                      <a:lnTo>
                        <a:pt x="356" y="491"/>
                      </a:lnTo>
                      <a:lnTo>
                        <a:pt x="350" y="485"/>
                      </a:lnTo>
                      <a:lnTo>
                        <a:pt x="326" y="485"/>
                      </a:lnTo>
                      <a:lnTo>
                        <a:pt x="302" y="451"/>
                      </a:lnTo>
                      <a:lnTo>
                        <a:pt x="288" y="449"/>
                      </a:lnTo>
                      <a:lnTo>
                        <a:pt x="274" y="435"/>
                      </a:lnTo>
                      <a:lnTo>
                        <a:pt x="242" y="419"/>
                      </a:lnTo>
                      <a:lnTo>
                        <a:pt x="222" y="419"/>
                      </a:lnTo>
                      <a:lnTo>
                        <a:pt x="216" y="427"/>
                      </a:lnTo>
                      <a:lnTo>
                        <a:pt x="218" y="439"/>
                      </a:lnTo>
                      <a:lnTo>
                        <a:pt x="204" y="451"/>
                      </a:lnTo>
                      <a:lnTo>
                        <a:pt x="88" y="425"/>
                      </a:lnTo>
                      <a:lnTo>
                        <a:pt x="26" y="435"/>
                      </a:lnTo>
                      <a:lnTo>
                        <a:pt x="14" y="423"/>
                      </a:lnTo>
                      <a:lnTo>
                        <a:pt x="26" y="413"/>
                      </a:lnTo>
                      <a:lnTo>
                        <a:pt x="32" y="399"/>
                      </a:lnTo>
                      <a:lnTo>
                        <a:pt x="40" y="389"/>
                      </a:lnTo>
                      <a:lnTo>
                        <a:pt x="42" y="379"/>
                      </a:lnTo>
                      <a:lnTo>
                        <a:pt x="40" y="361"/>
                      </a:lnTo>
                      <a:lnTo>
                        <a:pt x="34" y="353"/>
                      </a:lnTo>
                      <a:lnTo>
                        <a:pt x="42" y="339"/>
                      </a:lnTo>
                      <a:lnTo>
                        <a:pt x="38" y="327"/>
                      </a:lnTo>
                      <a:lnTo>
                        <a:pt x="56" y="293"/>
                      </a:lnTo>
                      <a:lnTo>
                        <a:pt x="54" y="283"/>
                      </a:lnTo>
                      <a:lnTo>
                        <a:pt x="58" y="276"/>
                      </a:lnTo>
                      <a:lnTo>
                        <a:pt x="54" y="268"/>
                      </a:lnTo>
                      <a:lnTo>
                        <a:pt x="60" y="264"/>
                      </a:lnTo>
                      <a:lnTo>
                        <a:pt x="56" y="256"/>
                      </a:lnTo>
                      <a:lnTo>
                        <a:pt x="58" y="244"/>
                      </a:lnTo>
                      <a:lnTo>
                        <a:pt x="54" y="244"/>
                      </a:lnTo>
                      <a:lnTo>
                        <a:pt x="54" y="242"/>
                      </a:lnTo>
                      <a:lnTo>
                        <a:pt x="50" y="242"/>
                      </a:lnTo>
                      <a:lnTo>
                        <a:pt x="42" y="228"/>
                      </a:lnTo>
                      <a:lnTo>
                        <a:pt x="44" y="220"/>
                      </a:lnTo>
                      <a:lnTo>
                        <a:pt x="34" y="206"/>
                      </a:lnTo>
                      <a:lnTo>
                        <a:pt x="36" y="202"/>
                      </a:lnTo>
                      <a:lnTo>
                        <a:pt x="24" y="192"/>
                      </a:lnTo>
                      <a:lnTo>
                        <a:pt x="26" y="178"/>
                      </a:lnTo>
                      <a:lnTo>
                        <a:pt x="24" y="166"/>
                      </a:lnTo>
                      <a:lnTo>
                        <a:pt x="0" y="140"/>
                      </a:lnTo>
                      <a:lnTo>
                        <a:pt x="0" y="10"/>
                      </a:lnTo>
                      <a:lnTo>
                        <a:pt x="312" y="0"/>
                      </a:lnTo>
                      <a:lnTo>
                        <a:pt x="310" y="6"/>
                      </a:lnTo>
                      <a:lnTo>
                        <a:pt x="320" y="12"/>
                      </a:lnTo>
                      <a:lnTo>
                        <a:pt x="312" y="34"/>
                      </a:lnTo>
                      <a:lnTo>
                        <a:pt x="322" y="40"/>
                      </a:lnTo>
                      <a:lnTo>
                        <a:pt x="312" y="48"/>
                      </a:lnTo>
                      <a:lnTo>
                        <a:pt x="320" y="60"/>
                      </a:lnTo>
                      <a:lnTo>
                        <a:pt x="320" y="72"/>
                      </a:lnTo>
                      <a:lnTo>
                        <a:pt x="342" y="88"/>
                      </a:lnTo>
                      <a:lnTo>
                        <a:pt x="330" y="114"/>
                      </a:lnTo>
                      <a:lnTo>
                        <a:pt x="322" y="114"/>
                      </a:lnTo>
                      <a:lnTo>
                        <a:pt x="324" y="130"/>
                      </a:lnTo>
                      <a:lnTo>
                        <a:pt x="296" y="154"/>
                      </a:lnTo>
                      <a:lnTo>
                        <a:pt x="288" y="188"/>
                      </a:lnTo>
                      <a:lnTo>
                        <a:pt x="278" y="196"/>
                      </a:lnTo>
                      <a:lnTo>
                        <a:pt x="282" y="210"/>
                      </a:lnTo>
                      <a:lnTo>
                        <a:pt x="280" y="224"/>
                      </a:lnTo>
                      <a:lnTo>
                        <a:pt x="266" y="228"/>
                      </a:lnTo>
                      <a:lnTo>
                        <a:pt x="276" y="254"/>
                      </a:lnTo>
                      <a:lnTo>
                        <a:pt x="266" y="264"/>
                      </a:lnTo>
                      <a:lnTo>
                        <a:pt x="266" y="262"/>
                      </a:lnTo>
                      <a:lnTo>
                        <a:pt x="479" y="254"/>
                      </a:lnTo>
                      <a:lnTo>
                        <a:pt x="469" y="297"/>
                      </a:lnTo>
                      <a:lnTo>
                        <a:pt x="475" y="311"/>
                      </a:lnTo>
                      <a:lnTo>
                        <a:pt x="491" y="323"/>
                      </a:lnTo>
                      <a:lnTo>
                        <a:pt x="501" y="349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780">
                  <a:extLst>
                    <a:ext uri="{FF2B5EF4-FFF2-40B4-BE49-F238E27FC236}">
                      <a16:creationId xmlns:a16="http://schemas.microsoft.com/office/drawing/2014/main" id="{C6C4BA99-20E2-49EA-8A25-B1B5E4FB85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9" y="1130"/>
                  <a:ext cx="172" cy="321"/>
                </a:xfrm>
                <a:custGeom>
                  <a:avLst/>
                  <a:gdLst>
                    <a:gd name="T0" fmla="*/ 148 w 172"/>
                    <a:gd name="T1" fmla="*/ 303 h 321"/>
                    <a:gd name="T2" fmla="*/ 134 w 172"/>
                    <a:gd name="T3" fmla="*/ 289 h 321"/>
                    <a:gd name="T4" fmla="*/ 140 w 172"/>
                    <a:gd name="T5" fmla="*/ 269 h 321"/>
                    <a:gd name="T6" fmla="*/ 130 w 172"/>
                    <a:gd name="T7" fmla="*/ 199 h 321"/>
                    <a:gd name="T8" fmla="*/ 144 w 172"/>
                    <a:gd name="T9" fmla="*/ 139 h 321"/>
                    <a:gd name="T10" fmla="*/ 138 w 172"/>
                    <a:gd name="T11" fmla="*/ 95 h 321"/>
                    <a:gd name="T12" fmla="*/ 154 w 172"/>
                    <a:gd name="T13" fmla="*/ 86 h 321"/>
                    <a:gd name="T14" fmla="*/ 172 w 172"/>
                    <a:gd name="T15" fmla="*/ 58 h 321"/>
                    <a:gd name="T16" fmla="*/ 172 w 172"/>
                    <a:gd name="T17" fmla="*/ 48 h 321"/>
                    <a:gd name="T18" fmla="*/ 160 w 172"/>
                    <a:gd name="T19" fmla="*/ 30 h 321"/>
                    <a:gd name="T20" fmla="*/ 166 w 172"/>
                    <a:gd name="T21" fmla="*/ 8 h 321"/>
                    <a:gd name="T22" fmla="*/ 162 w 172"/>
                    <a:gd name="T23" fmla="*/ 0 h 321"/>
                    <a:gd name="T24" fmla="*/ 0 w 172"/>
                    <a:gd name="T25" fmla="*/ 40 h 321"/>
                    <a:gd name="T26" fmla="*/ 4 w 172"/>
                    <a:gd name="T27" fmla="*/ 48 h 321"/>
                    <a:gd name="T28" fmla="*/ 2 w 172"/>
                    <a:gd name="T29" fmla="*/ 56 h 321"/>
                    <a:gd name="T30" fmla="*/ 8 w 172"/>
                    <a:gd name="T31" fmla="*/ 64 h 321"/>
                    <a:gd name="T32" fmla="*/ 8 w 172"/>
                    <a:gd name="T33" fmla="*/ 86 h 321"/>
                    <a:gd name="T34" fmla="*/ 22 w 172"/>
                    <a:gd name="T35" fmla="*/ 105 h 321"/>
                    <a:gd name="T36" fmla="*/ 20 w 172"/>
                    <a:gd name="T37" fmla="*/ 117 h 321"/>
                    <a:gd name="T38" fmla="*/ 24 w 172"/>
                    <a:gd name="T39" fmla="*/ 131 h 321"/>
                    <a:gd name="T40" fmla="*/ 20 w 172"/>
                    <a:gd name="T41" fmla="*/ 139 h 321"/>
                    <a:gd name="T42" fmla="*/ 20 w 172"/>
                    <a:gd name="T43" fmla="*/ 159 h 321"/>
                    <a:gd name="T44" fmla="*/ 34 w 172"/>
                    <a:gd name="T45" fmla="*/ 195 h 321"/>
                    <a:gd name="T46" fmla="*/ 32 w 172"/>
                    <a:gd name="T47" fmla="*/ 211 h 321"/>
                    <a:gd name="T48" fmla="*/ 36 w 172"/>
                    <a:gd name="T49" fmla="*/ 219 h 321"/>
                    <a:gd name="T50" fmla="*/ 44 w 172"/>
                    <a:gd name="T51" fmla="*/ 209 h 321"/>
                    <a:gd name="T52" fmla="*/ 52 w 172"/>
                    <a:gd name="T53" fmla="*/ 219 h 321"/>
                    <a:gd name="T54" fmla="*/ 70 w 172"/>
                    <a:gd name="T55" fmla="*/ 311 h 321"/>
                    <a:gd name="T56" fmla="*/ 74 w 172"/>
                    <a:gd name="T57" fmla="*/ 321 h 321"/>
                    <a:gd name="T58" fmla="*/ 148 w 172"/>
                    <a:gd name="T59" fmla="*/ 303 h 3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2"/>
                    <a:gd name="T91" fmla="*/ 0 h 321"/>
                    <a:gd name="T92" fmla="*/ 172 w 172"/>
                    <a:gd name="T93" fmla="*/ 321 h 3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2" h="321">
                      <a:moveTo>
                        <a:pt x="148" y="303"/>
                      </a:moveTo>
                      <a:lnTo>
                        <a:pt x="134" y="289"/>
                      </a:lnTo>
                      <a:lnTo>
                        <a:pt x="140" y="269"/>
                      </a:lnTo>
                      <a:lnTo>
                        <a:pt x="130" y="199"/>
                      </a:lnTo>
                      <a:lnTo>
                        <a:pt x="144" y="139"/>
                      </a:lnTo>
                      <a:lnTo>
                        <a:pt x="138" y="95"/>
                      </a:lnTo>
                      <a:lnTo>
                        <a:pt x="154" y="86"/>
                      </a:lnTo>
                      <a:lnTo>
                        <a:pt x="172" y="58"/>
                      </a:lnTo>
                      <a:lnTo>
                        <a:pt x="172" y="48"/>
                      </a:lnTo>
                      <a:lnTo>
                        <a:pt x="160" y="30"/>
                      </a:lnTo>
                      <a:lnTo>
                        <a:pt x="166" y="8"/>
                      </a:lnTo>
                      <a:lnTo>
                        <a:pt x="162" y="0"/>
                      </a:lnTo>
                      <a:lnTo>
                        <a:pt x="0" y="40"/>
                      </a:lnTo>
                      <a:lnTo>
                        <a:pt x="4" y="48"/>
                      </a:lnTo>
                      <a:lnTo>
                        <a:pt x="2" y="56"/>
                      </a:lnTo>
                      <a:lnTo>
                        <a:pt x="8" y="64"/>
                      </a:lnTo>
                      <a:lnTo>
                        <a:pt x="8" y="86"/>
                      </a:lnTo>
                      <a:lnTo>
                        <a:pt x="22" y="105"/>
                      </a:lnTo>
                      <a:lnTo>
                        <a:pt x="20" y="117"/>
                      </a:lnTo>
                      <a:lnTo>
                        <a:pt x="24" y="131"/>
                      </a:lnTo>
                      <a:lnTo>
                        <a:pt x="20" y="139"/>
                      </a:lnTo>
                      <a:lnTo>
                        <a:pt x="20" y="159"/>
                      </a:lnTo>
                      <a:lnTo>
                        <a:pt x="34" y="195"/>
                      </a:lnTo>
                      <a:lnTo>
                        <a:pt x="32" y="211"/>
                      </a:lnTo>
                      <a:lnTo>
                        <a:pt x="36" y="219"/>
                      </a:lnTo>
                      <a:lnTo>
                        <a:pt x="44" y="209"/>
                      </a:lnTo>
                      <a:lnTo>
                        <a:pt x="52" y="219"/>
                      </a:lnTo>
                      <a:lnTo>
                        <a:pt x="70" y="311"/>
                      </a:lnTo>
                      <a:lnTo>
                        <a:pt x="74" y="321"/>
                      </a:lnTo>
                      <a:lnTo>
                        <a:pt x="148" y="303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782">
                  <a:extLst>
                    <a:ext uri="{FF2B5EF4-FFF2-40B4-BE49-F238E27FC236}">
                      <a16:creationId xmlns:a16="http://schemas.microsoft.com/office/drawing/2014/main" id="{45C07446-4005-4A29-9EBC-D507E4940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3" y="1656"/>
                  <a:ext cx="144" cy="305"/>
                </a:xfrm>
                <a:custGeom>
                  <a:avLst/>
                  <a:gdLst>
                    <a:gd name="T0" fmla="*/ 6 w 144"/>
                    <a:gd name="T1" fmla="*/ 247 h 305"/>
                    <a:gd name="T2" fmla="*/ 36 w 144"/>
                    <a:gd name="T3" fmla="*/ 271 h 305"/>
                    <a:gd name="T4" fmla="*/ 52 w 144"/>
                    <a:gd name="T5" fmla="*/ 271 h 305"/>
                    <a:gd name="T6" fmla="*/ 64 w 144"/>
                    <a:gd name="T7" fmla="*/ 279 h 305"/>
                    <a:gd name="T8" fmla="*/ 82 w 144"/>
                    <a:gd name="T9" fmla="*/ 277 h 305"/>
                    <a:gd name="T10" fmla="*/ 88 w 144"/>
                    <a:gd name="T11" fmla="*/ 301 h 305"/>
                    <a:gd name="T12" fmla="*/ 92 w 144"/>
                    <a:gd name="T13" fmla="*/ 305 h 305"/>
                    <a:gd name="T14" fmla="*/ 128 w 144"/>
                    <a:gd name="T15" fmla="*/ 225 h 305"/>
                    <a:gd name="T16" fmla="*/ 126 w 144"/>
                    <a:gd name="T17" fmla="*/ 219 h 305"/>
                    <a:gd name="T18" fmla="*/ 134 w 144"/>
                    <a:gd name="T19" fmla="*/ 211 h 305"/>
                    <a:gd name="T20" fmla="*/ 136 w 144"/>
                    <a:gd name="T21" fmla="*/ 207 h 305"/>
                    <a:gd name="T22" fmla="*/ 134 w 144"/>
                    <a:gd name="T23" fmla="*/ 169 h 305"/>
                    <a:gd name="T24" fmla="*/ 136 w 144"/>
                    <a:gd name="T25" fmla="*/ 165 h 305"/>
                    <a:gd name="T26" fmla="*/ 140 w 144"/>
                    <a:gd name="T27" fmla="*/ 165 h 305"/>
                    <a:gd name="T28" fmla="*/ 144 w 144"/>
                    <a:gd name="T29" fmla="*/ 163 h 305"/>
                    <a:gd name="T30" fmla="*/ 144 w 144"/>
                    <a:gd name="T31" fmla="*/ 126 h 305"/>
                    <a:gd name="T32" fmla="*/ 140 w 144"/>
                    <a:gd name="T33" fmla="*/ 118 h 305"/>
                    <a:gd name="T34" fmla="*/ 128 w 144"/>
                    <a:gd name="T35" fmla="*/ 108 h 305"/>
                    <a:gd name="T36" fmla="*/ 114 w 144"/>
                    <a:gd name="T37" fmla="*/ 104 h 305"/>
                    <a:gd name="T38" fmla="*/ 112 w 144"/>
                    <a:gd name="T39" fmla="*/ 100 h 305"/>
                    <a:gd name="T40" fmla="*/ 110 w 144"/>
                    <a:gd name="T41" fmla="*/ 92 h 305"/>
                    <a:gd name="T42" fmla="*/ 114 w 144"/>
                    <a:gd name="T43" fmla="*/ 76 h 305"/>
                    <a:gd name="T44" fmla="*/ 118 w 144"/>
                    <a:gd name="T45" fmla="*/ 70 h 305"/>
                    <a:gd name="T46" fmla="*/ 122 w 144"/>
                    <a:gd name="T47" fmla="*/ 30 h 305"/>
                    <a:gd name="T48" fmla="*/ 36 w 144"/>
                    <a:gd name="T49" fmla="*/ 0 h 305"/>
                    <a:gd name="T50" fmla="*/ 26 w 144"/>
                    <a:gd name="T51" fmla="*/ 14 h 305"/>
                    <a:gd name="T52" fmla="*/ 16 w 144"/>
                    <a:gd name="T53" fmla="*/ 42 h 305"/>
                    <a:gd name="T54" fmla="*/ 4 w 144"/>
                    <a:gd name="T55" fmla="*/ 56 h 305"/>
                    <a:gd name="T56" fmla="*/ 14 w 144"/>
                    <a:gd name="T57" fmla="*/ 68 h 305"/>
                    <a:gd name="T58" fmla="*/ 12 w 144"/>
                    <a:gd name="T59" fmla="*/ 82 h 305"/>
                    <a:gd name="T60" fmla="*/ 6 w 144"/>
                    <a:gd name="T61" fmla="*/ 86 h 305"/>
                    <a:gd name="T62" fmla="*/ 8 w 144"/>
                    <a:gd name="T63" fmla="*/ 96 h 305"/>
                    <a:gd name="T64" fmla="*/ 6 w 144"/>
                    <a:gd name="T65" fmla="*/ 96 h 305"/>
                    <a:gd name="T66" fmla="*/ 12 w 144"/>
                    <a:gd name="T67" fmla="*/ 110 h 305"/>
                    <a:gd name="T68" fmla="*/ 22 w 144"/>
                    <a:gd name="T69" fmla="*/ 110 h 305"/>
                    <a:gd name="T70" fmla="*/ 28 w 144"/>
                    <a:gd name="T71" fmla="*/ 126 h 305"/>
                    <a:gd name="T72" fmla="*/ 36 w 144"/>
                    <a:gd name="T73" fmla="*/ 128 h 305"/>
                    <a:gd name="T74" fmla="*/ 66 w 144"/>
                    <a:gd name="T75" fmla="*/ 153 h 305"/>
                    <a:gd name="T76" fmla="*/ 34 w 144"/>
                    <a:gd name="T77" fmla="*/ 189 h 305"/>
                    <a:gd name="T78" fmla="*/ 38 w 144"/>
                    <a:gd name="T79" fmla="*/ 195 h 305"/>
                    <a:gd name="T80" fmla="*/ 34 w 144"/>
                    <a:gd name="T81" fmla="*/ 199 h 305"/>
                    <a:gd name="T82" fmla="*/ 16 w 144"/>
                    <a:gd name="T83" fmla="*/ 209 h 305"/>
                    <a:gd name="T84" fmla="*/ 6 w 144"/>
                    <a:gd name="T85" fmla="*/ 221 h 305"/>
                    <a:gd name="T86" fmla="*/ 0 w 144"/>
                    <a:gd name="T87" fmla="*/ 239 h 305"/>
                    <a:gd name="T88" fmla="*/ 6 w 144"/>
                    <a:gd name="T89" fmla="*/ 247 h 305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44"/>
                    <a:gd name="T136" fmla="*/ 0 h 305"/>
                    <a:gd name="T137" fmla="*/ 144 w 144"/>
                    <a:gd name="T138" fmla="*/ 305 h 305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44" h="305">
                      <a:moveTo>
                        <a:pt x="6" y="247"/>
                      </a:moveTo>
                      <a:lnTo>
                        <a:pt x="36" y="271"/>
                      </a:lnTo>
                      <a:lnTo>
                        <a:pt x="52" y="271"/>
                      </a:lnTo>
                      <a:lnTo>
                        <a:pt x="64" y="279"/>
                      </a:lnTo>
                      <a:lnTo>
                        <a:pt x="82" y="277"/>
                      </a:lnTo>
                      <a:lnTo>
                        <a:pt x="88" y="301"/>
                      </a:lnTo>
                      <a:lnTo>
                        <a:pt x="92" y="305"/>
                      </a:lnTo>
                      <a:lnTo>
                        <a:pt x="128" y="225"/>
                      </a:lnTo>
                      <a:lnTo>
                        <a:pt x="126" y="219"/>
                      </a:lnTo>
                      <a:lnTo>
                        <a:pt x="134" y="211"/>
                      </a:lnTo>
                      <a:lnTo>
                        <a:pt x="136" y="207"/>
                      </a:lnTo>
                      <a:lnTo>
                        <a:pt x="134" y="169"/>
                      </a:lnTo>
                      <a:lnTo>
                        <a:pt x="136" y="165"/>
                      </a:lnTo>
                      <a:lnTo>
                        <a:pt x="140" y="165"/>
                      </a:lnTo>
                      <a:lnTo>
                        <a:pt x="144" y="163"/>
                      </a:lnTo>
                      <a:lnTo>
                        <a:pt x="144" y="126"/>
                      </a:lnTo>
                      <a:lnTo>
                        <a:pt x="140" y="118"/>
                      </a:lnTo>
                      <a:lnTo>
                        <a:pt x="128" y="108"/>
                      </a:lnTo>
                      <a:lnTo>
                        <a:pt x="114" y="104"/>
                      </a:lnTo>
                      <a:lnTo>
                        <a:pt x="112" y="100"/>
                      </a:lnTo>
                      <a:lnTo>
                        <a:pt x="110" y="92"/>
                      </a:lnTo>
                      <a:lnTo>
                        <a:pt x="114" y="76"/>
                      </a:lnTo>
                      <a:lnTo>
                        <a:pt x="118" y="70"/>
                      </a:lnTo>
                      <a:lnTo>
                        <a:pt x="122" y="30"/>
                      </a:lnTo>
                      <a:lnTo>
                        <a:pt x="36" y="0"/>
                      </a:lnTo>
                      <a:lnTo>
                        <a:pt x="26" y="14"/>
                      </a:lnTo>
                      <a:lnTo>
                        <a:pt x="16" y="42"/>
                      </a:lnTo>
                      <a:lnTo>
                        <a:pt x="4" y="56"/>
                      </a:lnTo>
                      <a:lnTo>
                        <a:pt x="14" y="68"/>
                      </a:lnTo>
                      <a:lnTo>
                        <a:pt x="12" y="82"/>
                      </a:lnTo>
                      <a:lnTo>
                        <a:pt x="6" y="86"/>
                      </a:lnTo>
                      <a:lnTo>
                        <a:pt x="8" y="96"/>
                      </a:lnTo>
                      <a:lnTo>
                        <a:pt x="6" y="96"/>
                      </a:lnTo>
                      <a:lnTo>
                        <a:pt x="12" y="110"/>
                      </a:lnTo>
                      <a:lnTo>
                        <a:pt x="22" y="110"/>
                      </a:lnTo>
                      <a:lnTo>
                        <a:pt x="28" y="126"/>
                      </a:lnTo>
                      <a:lnTo>
                        <a:pt x="36" y="128"/>
                      </a:lnTo>
                      <a:lnTo>
                        <a:pt x="66" y="153"/>
                      </a:lnTo>
                      <a:lnTo>
                        <a:pt x="34" y="189"/>
                      </a:lnTo>
                      <a:lnTo>
                        <a:pt x="38" y="195"/>
                      </a:lnTo>
                      <a:lnTo>
                        <a:pt x="34" y="199"/>
                      </a:lnTo>
                      <a:lnTo>
                        <a:pt x="16" y="209"/>
                      </a:lnTo>
                      <a:lnTo>
                        <a:pt x="6" y="221"/>
                      </a:lnTo>
                      <a:lnTo>
                        <a:pt x="0" y="239"/>
                      </a:lnTo>
                      <a:lnTo>
                        <a:pt x="6" y="247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1784">
                  <a:extLst>
                    <a:ext uri="{FF2B5EF4-FFF2-40B4-BE49-F238E27FC236}">
                      <a16:creationId xmlns:a16="http://schemas.microsoft.com/office/drawing/2014/main" id="{290C981F-4967-4EC1-BC20-5E9B150BB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9" y="1497"/>
                  <a:ext cx="68" cy="101"/>
                </a:xfrm>
                <a:custGeom>
                  <a:avLst/>
                  <a:gdLst>
                    <a:gd name="T0" fmla="*/ 18 w 68"/>
                    <a:gd name="T1" fmla="*/ 101 h 101"/>
                    <a:gd name="T2" fmla="*/ 56 w 68"/>
                    <a:gd name="T3" fmla="*/ 81 h 101"/>
                    <a:gd name="T4" fmla="*/ 62 w 68"/>
                    <a:gd name="T5" fmla="*/ 71 h 101"/>
                    <a:gd name="T6" fmla="*/ 66 w 68"/>
                    <a:gd name="T7" fmla="*/ 43 h 101"/>
                    <a:gd name="T8" fmla="*/ 68 w 68"/>
                    <a:gd name="T9" fmla="*/ 37 h 101"/>
                    <a:gd name="T10" fmla="*/ 52 w 68"/>
                    <a:gd name="T11" fmla="*/ 31 h 101"/>
                    <a:gd name="T12" fmla="*/ 48 w 68"/>
                    <a:gd name="T13" fmla="*/ 17 h 101"/>
                    <a:gd name="T14" fmla="*/ 44 w 68"/>
                    <a:gd name="T15" fmla="*/ 19 h 101"/>
                    <a:gd name="T16" fmla="*/ 40 w 68"/>
                    <a:gd name="T17" fmla="*/ 0 h 101"/>
                    <a:gd name="T18" fmla="*/ 0 w 68"/>
                    <a:gd name="T19" fmla="*/ 10 h 101"/>
                    <a:gd name="T20" fmla="*/ 20 w 68"/>
                    <a:gd name="T21" fmla="*/ 87 h 101"/>
                    <a:gd name="T22" fmla="*/ 18 w 68"/>
                    <a:gd name="T23" fmla="*/ 91 h 101"/>
                    <a:gd name="T24" fmla="*/ 18 w 68"/>
                    <a:gd name="T25" fmla="*/ 101 h 10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"/>
                    <a:gd name="T40" fmla="*/ 0 h 101"/>
                    <a:gd name="T41" fmla="*/ 68 w 68"/>
                    <a:gd name="T42" fmla="*/ 101 h 10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" h="101">
                      <a:moveTo>
                        <a:pt x="18" y="101"/>
                      </a:moveTo>
                      <a:lnTo>
                        <a:pt x="56" y="81"/>
                      </a:lnTo>
                      <a:lnTo>
                        <a:pt x="62" y="71"/>
                      </a:lnTo>
                      <a:lnTo>
                        <a:pt x="66" y="43"/>
                      </a:lnTo>
                      <a:lnTo>
                        <a:pt x="68" y="37"/>
                      </a:lnTo>
                      <a:lnTo>
                        <a:pt x="52" y="31"/>
                      </a:lnTo>
                      <a:lnTo>
                        <a:pt x="48" y="17"/>
                      </a:lnTo>
                      <a:lnTo>
                        <a:pt x="44" y="19"/>
                      </a:lnTo>
                      <a:lnTo>
                        <a:pt x="40" y="0"/>
                      </a:lnTo>
                      <a:lnTo>
                        <a:pt x="0" y="10"/>
                      </a:lnTo>
                      <a:lnTo>
                        <a:pt x="20" y="87"/>
                      </a:lnTo>
                      <a:lnTo>
                        <a:pt x="18" y="91"/>
                      </a:lnTo>
                      <a:lnTo>
                        <a:pt x="18" y="101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1786">
                  <a:extLst>
                    <a:ext uri="{FF2B5EF4-FFF2-40B4-BE49-F238E27FC236}">
                      <a16:creationId xmlns:a16="http://schemas.microsoft.com/office/drawing/2014/main" id="{787A2439-FB00-4C40-AB99-80F92CA191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9" y="2567"/>
                  <a:ext cx="523" cy="400"/>
                </a:xfrm>
                <a:custGeom>
                  <a:avLst/>
                  <a:gdLst>
                    <a:gd name="T0" fmla="*/ 307 w 523"/>
                    <a:gd name="T1" fmla="*/ 390 h 400"/>
                    <a:gd name="T2" fmla="*/ 325 w 523"/>
                    <a:gd name="T3" fmla="*/ 371 h 400"/>
                    <a:gd name="T4" fmla="*/ 339 w 523"/>
                    <a:gd name="T5" fmla="*/ 361 h 400"/>
                    <a:gd name="T6" fmla="*/ 319 w 523"/>
                    <a:gd name="T7" fmla="*/ 333 h 400"/>
                    <a:gd name="T8" fmla="*/ 383 w 523"/>
                    <a:gd name="T9" fmla="*/ 319 h 400"/>
                    <a:gd name="T10" fmla="*/ 429 w 523"/>
                    <a:gd name="T11" fmla="*/ 271 h 400"/>
                    <a:gd name="T12" fmla="*/ 441 w 523"/>
                    <a:gd name="T13" fmla="*/ 261 h 400"/>
                    <a:gd name="T14" fmla="*/ 461 w 523"/>
                    <a:gd name="T15" fmla="*/ 239 h 400"/>
                    <a:gd name="T16" fmla="*/ 473 w 523"/>
                    <a:gd name="T17" fmla="*/ 213 h 400"/>
                    <a:gd name="T18" fmla="*/ 477 w 523"/>
                    <a:gd name="T19" fmla="*/ 193 h 400"/>
                    <a:gd name="T20" fmla="*/ 521 w 523"/>
                    <a:gd name="T21" fmla="*/ 135 h 400"/>
                    <a:gd name="T22" fmla="*/ 383 w 523"/>
                    <a:gd name="T23" fmla="*/ 22 h 400"/>
                    <a:gd name="T24" fmla="*/ 265 w 523"/>
                    <a:gd name="T25" fmla="*/ 22 h 400"/>
                    <a:gd name="T26" fmla="*/ 237 w 523"/>
                    <a:gd name="T27" fmla="*/ 12 h 400"/>
                    <a:gd name="T28" fmla="*/ 92 w 523"/>
                    <a:gd name="T29" fmla="*/ 10 h 400"/>
                    <a:gd name="T30" fmla="*/ 64 w 523"/>
                    <a:gd name="T31" fmla="*/ 26 h 400"/>
                    <a:gd name="T32" fmla="*/ 54 w 523"/>
                    <a:gd name="T33" fmla="*/ 34 h 400"/>
                    <a:gd name="T34" fmla="*/ 22 w 523"/>
                    <a:gd name="T35" fmla="*/ 48 h 400"/>
                    <a:gd name="T36" fmla="*/ 10 w 523"/>
                    <a:gd name="T37" fmla="*/ 68 h 400"/>
                    <a:gd name="T38" fmla="*/ 38 w 523"/>
                    <a:gd name="T39" fmla="*/ 115 h 400"/>
                    <a:gd name="T40" fmla="*/ 62 w 523"/>
                    <a:gd name="T41" fmla="*/ 129 h 400"/>
                    <a:gd name="T42" fmla="*/ 74 w 523"/>
                    <a:gd name="T43" fmla="*/ 153 h 400"/>
                    <a:gd name="T44" fmla="*/ 92 w 523"/>
                    <a:gd name="T45" fmla="*/ 169 h 400"/>
                    <a:gd name="T46" fmla="*/ 126 w 523"/>
                    <a:gd name="T47" fmla="*/ 193 h 400"/>
                    <a:gd name="T48" fmla="*/ 138 w 523"/>
                    <a:gd name="T49" fmla="*/ 211 h 400"/>
                    <a:gd name="T50" fmla="*/ 172 w 523"/>
                    <a:gd name="T51" fmla="*/ 245 h 400"/>
                    <a:gd name="T52" fmla="*/ 184 w 523"/>
                    <a:gd name="T53" fmla="*/ 257 h 400"/>
                    <a:gd name="T54" fmla="*/ 195 w 523"/>
                    <a:gd name="T55" fmla="*/ 269 h 400"/>
                    <a:gd name="T56" fmla="*/ 227 w 523"/>
                    <a:gd name="T57" fmla="*/ 291 h 400"/>
                    <a:gd name="T58" fmla="*/ 243 w 523"/>
                    <a:gd name="T59" fmla="*/ 331 h 400"/>
                    <a:gd name="T60" fmla="*/ 279 w 523"/>
                    <a:gd name="T61" fmla="*/ 365 h 400"/>
                    <a:gd name="T62" fmla="*/ 309 w 523"/>
                    <a:gd name="T63" fmla="*/ 400 h 40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23"/>
                    <a:gd name="T97" fmla="*/ 0 h 400"/>
                    <a:gd name="T98" fmla="*/ 523 w 523"/>
                    <a:gd name="T99" fmla="*/ 400 h 40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23" h="400">
                      <a:moveTo>
                        <a:pt x="309" y="400"/>
                      </a:moveTo>
                      <a:lnTo>
                        <a:pt x="307" y="390"/>
                      </a:lnTo>
                      <a:lnTo>
                        <a:pt x="307" y="386"/>
                      </a:lnTo>
                      <a:lnTo>
                        <a:pt x="325" y="371"/>
                      </a:lnTo>
                      <a:lnTo>
                        <a:pt x="335" y="371"/>
                      </a:lnTo>
                      <a:lnTo>
                        <a:pt x="339" y="361"/>
                      </a:lnTo>
                      <a:lnTo>
                        <a:pt x="321" y="337"/>
                      </a:lnTo>
                      <a:lnTo>
                        <a:pt x="319" y="333"/>
                      </a:lnTo>
                      <a:lnTo>
                        <a:pt x="321" y="329"/>
                      </a:lnTo>
                      <a:lnTo>
                        <a:pt x="383" y="319"/>
                      </a:lnTo>
                      <a:lnTo>
                        <a:pt x="391" y="315"/>
                      </a:lnTo>
                      <a:lnTo>
                        <a:pt x="429" y="271"/>
                      </a:lnTo>
                      <a:lnTo>
                        <a:pt x="433" y="269"/>
                      </a:lnTo>
                      <a:lnTo>
                        <a:pt x="441" y="261"/>
                      </a:lnTo>
                      <a:lnTo>
                        <a:pt x="443" y="247"/>
                      </a:lnTo>
                      <a:lnTo>
                        <a:pt x="461" y="239"/>
                      </a:lnTo>
                      <a:lnTo>
                        <a:pt x="471" y="227"/>
                      </a:lnTo>
                      <a:lnTo>
                        <a:pt x="473" y="213"/>
                      </a:lnTo>
                      <a:lnTo>
                        <a:pt x="467" y="203"/>
                      </a:lnTo>
                      <a:lnTo>
                        <a:pt x="477" y="193"/>
                      </a:lnTo>
                      <a:lnTo>
                        <a:pt x="497" y="151"/>
                      </a:lnTo>
                      <a:lnTo>
                        <a:pt x="521" y="135"/>
                      </a:lnTo>
                      <a:lnTo>
                        <a:pt x="523" y="125"/>
                      </a:lnTo>
                      <a:lnTo>
                        <a:pt x="383" y="22"/>
                      </a:lnTo>
                      <a:lnTo>
                        <a:pt x="267" y="40"/>
                      </a:lnTo>
                      <a:lnTo>
                        <a:pt x="265" y="22"/>
                      </a:lnTo>
                      <a:lnTo>
                        <a:pt x="247" y="4"/>
                      </a:lnTo>
                      <a:lnTo>
                        <a:pt x="237" y="12"/>
                      </a:lnTo>
                      <a:lnTo>
                        <a:pt x="233" y="0"/>
                      </a:lnTo>
                      <a:lnTo>
                        <a:pt x="92" y="10"/>
                      </a:lnTo>
                      <a:lnTo>
                        <a:pt x="88" y="18"/>
                      </a:lnTo>
                      <a:lnTo>
                        <a:pt x="64" y="26"/>
                      </a:lnTo>
                      <a:lnTo>
                        <a:pt x="56" y="36"/>
                      </a:lnTo>
                      <a:lnTo>
                        <a:pt x="54" y="34"/>
                      </a:lnTo>
                      <a:lnTo>
                        <a:pt x="22" y="48"/>
                      </a:lnTo>
                      <a:lnTo>
                        <a:pt x="20" y="58"/>
                      </a:lnTo>
                      <a:lnTo>
                        <a:pt x="10" y="68"/>
                      </a:lnTo>
                      <a:lnTo>
                        <a:pt x="0" y="91"/>
                      </a:lnTo>
                      <a:lnTo>
                        <a:pt x="38" y="115"/>
                      </a:lnTo>
                      <a:lnTo>
                        <a:pt x="54" y="115"/>
                      </a:lnTo>
                      <a:lnTo>
                        <a:pt x="62" y="129"/>
                      </a:lnTo>
                      <a:lnTo>
                        <a:pt x="74" y="153"/>
                      </a:lnTo>
                      <a:lnTo>
                        <a:pt x="92" y="169"/>
                      </a:lnTo>
                      <a:lnTo>
                        <a:pt x="96" y="177"/>
                      </a:lnTo>
                      <a:lnTo>
                        <a:pt x="126" y="193"/>
                      </a:lnTo>
                      <a:lnTo>
                        <a:pt x="138" y="211"/>
                      </a:lnTo>
                      <a:lnTo>
                        <a:pt x="172" y="231"/>
                      </a:lnTo>
                      <a:lnTo>
                        <a:pt x="172" y="245"/>
                      </a:lnTo>
                      <a:lnTo>
                        <a:pt x="182" y="249"/>
                      </a:lnTo>
                      <a:lnTo>
                        <a:pt x="184" y="257"/>
                      </a:lnTo>
                      <a:lnTo>
                        <a:pt x="195" y="261"/>
                      </a:lnTo>
                      <a:lnTo>
                        <a:pt x="195" y="269"/>
                      </a:lnTo>
                      <a:lnTo>
                        <a:pt x="227" y="283"/>
                      </a:lnTo>
                      <a:lnTo>
                        <a:pt x="227" y="291"/>
                      </a:lnTo>
                      <a:lnTo>
                        <a:pt x="241" y="315"/>
                      </a:lnTo>
                      <a:lnTo>
                        <a:pt x="243" y="331"/>
                      </a:lnTo>
                      <a:lnTo>
                        <a:pt x="263" y="341"/>
                      </a:lnTo>
                      <a:lnTo>
                        <a:pt x="279" y="365"/>
                      </a:lnTo>
                      <a:lnTo>
                        <a:pt x="281" y="390"/>
                      </a:lnTo>
                      <a:lnTo>
                        <a:pt x="309" y="40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1788">
                  <a:extLst>
                    <a:ext uri="{FF2B5EF4-FFF2-40B4-BE49-F238E27FC236}">
                      <a16:creationId xmlns:a16="http://schemas.microsoft.com/office/drawing/2014/main" id="{2F7A9802-AC7D-4DDE-8E77-9C5637D39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3" y="2092"/>
                  <a:ext cx="54" cy="126"/>
                </a:xfrm>
                <a:custGeom>
                  <a:avLst/>
                  <a:gdLst>
                    <a:gd name="T0" fmla="*/ 10 w 54"/>
                    <a:gd name="T1" fmla="*/ 18 h 126"/>
                    <a:gd name="T2" fmla="*/ 20 w 54"/>
                    <a:gd name="T3" fmla="*/ 20 h 126"/>
                    <a:gd name="T4" fmla="*/ 18 w 54"/>
                    <a:gd name="T5" fmla="*/ 30 h 126"/>
                    <a:gd name="T6" fmla="*/ 12 w 54"/>
                    <a:gd name="T7" fmla="*/ 36 h 126"/>
                    <a:gd name="T8" fmla="*/ 0 w 54"/>
                    <a:gd name="T9" fmla="*/ 88 h 126"/>
                    <a:gd name="T10" fmla="*/ 10 w 54"/>
                    <a:gd name="T11" fmla="*/ 122 h 126"/>
                    <a:gd name="T12" fmla="*/ 16 w 54"/>
                    <a:gd name="T13" fmla="*/ 126 h 126"/>
                    <a:gd name="T14" fmla="*/ 24 w 54"/>
                    <a:gd name="T15" fmla="*/ 124 h 126"/>
                    <a:gd name="T16" fmla="*/ 30 w 54"/>
                    <a:gd name="T17" fmla="*/ 118 h 126"/>
                    <a:gd name="T18" fmla="*/ 54 w 54"/>
                    <a:gd name="T19" fmla="*/ 0 h 126"/>
                    <a:gd name="T20" fmla="*/ 10 w 54"/>
                    <a:gd name="T21" fmla="*/ 18 h 12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4"/>
                    <a:gd name="T34" fmla="*/ 0 h 126"/>
                    <a:gd name="T35" fmla="*/ 54 w 54"/>
                    <a:gd name="T36" fmla="*/ 126 h 12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4" h="126">
                      <a:moveTo>
                        <a:pt x="10" y="18"/>
                      </a:moveTo>
                      <a:lnTo>
                        <a:pt x="20" y="20"/>
                      </a:lnTo>
                      <a:lnTo>
                        <a:pt x="18" y="30"/>
                      </a:lnTo>
                      <a:lnTo>
                        <a:pt x="12" y="36"/>
                      </a:lnTo>
                      <a:lnTo>
                        <a:pt x="0" y="88"/>
                      </a:lnTo>
                      <a:lnTo>
                        <a:pt x="10" y="122"/>
                      </a:lnTo>
                      <a:lnTo>
                        <a:pt x="16" y="126"/>
                      </a:lnTo>
                      <a:lnTo>
                        <a:pt x="24" y="124"/>
                      </a:lnTo>
                      <a:lnTo>
                        <a:pt x="30" y="118"/>
                      </a:lnTo>
                      <a:lnTo>
                        <a:pt x="54" y="0"/>
                      </a:lnTo>
                      <a:lnTo>
                        <a:pt x="10" y="18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1790">
                  <a:extLst>
                    <a:ext uri="{FF2B5EF4-FFF2-40B4-BE49-F238E27FC236}">
                      <a16:creationId xmlns:a16="http://schemas.microsoft.com/office/drawing/2014/main" id="{6F3B09A3-8175-4D82-B28E-354E6B5C2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" y="530"/>
                  <a:ext cx="673" cy="504"/>
                </a:xfrm>
                <a:custGeom>
                  <a:avLst/>
                  <a:gdLst>
                    <a:gd name="T0" fmla="*/ 673 w 673"/>
                    <a:gd name="T1" fmla="*/ 129 h 504"/>
                    <a:gd name="T2" fmla="*/ 601 w 673"/>
                    <a:gd name="T3" fmla="*/ 482 h 504"/>
                    <a:gd name="T4" fmla="*/ 599 w 673"/>
                    <a:gd name="T5" fmla="*/ 504 h 504"/>
                    <a:gd name="T6" fmla="*/ 403 w 673"/>
                    <a:gd name="T7" fmla="*/ 462 h 504"/>
                    <a:gd name="T8" fmla="*/ 350 w 673"/>
                    <a:gd name="T9" fmla="*/ 460 h 504"/>
                    <a:gd name="T10" fmla="*/ 298 w 673"/>
                    <a:gd name="T11" fmla="*/ 462 h 504"/>
                    <a:gd name="T12" fmla="*/ 264 w 673"/>
                    <a:gd name="T13" fmla="*/ 450 h 504"/>
                    <a:gd name="T14" fmla="*/ 202 w 673"/>
                    <a:gd name="T15" fmla="*/ 438 h 504"/>
                    <a:gd name="T16" fmla="*/ 140 w 673"/>
                    <a:gd name="T17" fmla="*/ 432 h 504"/>
                    <a:gd name="T18" fmla="*/ 76 w 673"/>
                    <a:gd name="T19" fmla="*/ 410 h 504"/>
                    <a:gd name="T20" fmla="*/ 78 w 673"/>
                    <a:gd name="T21" fmla="*/ 355 h 504"/>
                    <a:gd name="T22" fmla="*/ 8 w 673"/>
                    <a:gd name="T23" fmla="*/ 301 h 504"/>
                    <a:gd name="T24" fmla="*/ 10 w 673"/>
                    <a:gd name="T25" fmla="*/ 255 h 504"/>
                    <a:gd name="T26" fmla="*/ 10 w 673"/>
                    <a:gd name="T27" fmla="*/ 279 h 504"/>
                    <a:gd name="T28" fmla="*/ 18 w 673"/>
                    <a:gd name="T29" fmla="*/ 277 h 504"/>
                    <a:gd name="T30" fmla="*/ 26 w 673"/>
                    <a:gd name="T31" fmla="*/ 243 h 504"/>
                    <a:gd name="T32" fmla="*/ 14 w 673"/>
                    <a:gd name="T33" fmla="*/ 239 h 504"/>
                    <a:gd name="T34" fmla="*/ 16 w 673"/>
                    <a:gd name="T35" fmla="*/ 223 h 504"/>
                    <a:gd name="T36" fmla="*/ 30 w 673"/>
                    <a:gd name="T37" fmla="*/ 207 h 504"/>
                    <a:gd name="T38" fmla="*/ 16 w 673"/>
                    <a:gd name="T39" fmla="*/ 207 h 504"/>
                    <a:gd name="T40" fmla="*/ 18 w 673"/>
                    <a:gd name="T41" fmla="*/ 100 h 504"/>
                    <a:gd name="T42" fmla="*/ 10 w 673"/>
                    <a:gd name="T43" fmla="*/ 56 h 504"/>
                    <a:gd name="T44" fmla="*/ 24 w 673"/>
                    <a:gd name="T45" fmla="*/ 28 h 504"/>
                    <a:gd name="T46" fmla="*/ 116 w 673"/>
                    <a:gd name="T47" fmla="*/ 82 h 504"/>
                    <a:gd name="T48" fmla="*/ 156 w 673"/>
                    <a:gd name="T49" fmla="*/ 102 h 504"/>
                    <a:gd name="T50" fmla="*/ 176 w 673"/>
                    <a:gd name="T51" fmla="*/ 119 h 504"/>
                    <a:gd name="T52" fmla="*/ 166 w 673"/>
                    <a:gd name="T53" fmla="*/ 135 h 504"/>
                    <a:gd name="T54" fmla="*/ 128 w 673"/>
                    <a:gd name="T55" fmla="*/ 167 h 504"/>
                    <a:gd name="T56" fmla="*/ 134 w 673"/>
                    <a:gd name="T57" fmla="*/ 189 h 504"/>
                    <a:gd name="T58" fmla="*/ 136 w 673"/>
                    <a:gd name="T59" fmla="*/ 177 h 504"/>
                    <a:gd name="T60" fmla="*/ 160 w 673"/>
                    <a:gd name="T61" fmla="*/ 163 h 504"/>
                    <a:gd name="T62" fmla="*/ 188 w 673"/>
                    <a:gd name="T63" fmla="*/ 143 h 504"/>
                    <a:gd name="T64" fmla="*/ 194 w 673"/>
                    <a:gd name="T65" fmla="*/ 157 h 504"/>
                    <a:gd name="T66" fmla="*/ 210 w 673"/>
                    <a:gd name="T67" fmla="*/ 114 h 504"/>
                    <a:gd name="T68" fmla="*/ 196 w 673"/>
                    <a:gd name="T69" fmla="*/ 66 h 504"/>
                    <a:gd name="T70" fmla="*/ 204 w 673"/>
                    <a:gd name="T71" fmla="*/ 64 h 504"/>
                    <a:gd name="T72" fmla="*/ 218 w 673"/>
                    <a:gd name="T73" fmla="*/ 42 h 504"/>
                    <a:gd name="T74" fmla="*/ 228 w 673"/>
                    <a:gd name="T75" fmla="*/ 46 h 504"/>
                    <a:gd name="T76" fmla="*/ 228 w 673"/>
                    <a:gd name="T77" fmla="*/ 38 h 504"/>
                    <a:gd name="T78" fmla="*/ 206 w 673"/>
                    <a:gd name="T79" fmla="*/ 26 h 504"/>
                    <a:gd name="T80" fmla="*/ 292 w 673"/>
                    <a:gd name="T81" fmla="*/ 28 h 50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673"/>
                    <a:gd name="T124" fmla="*/ 0 h 504"/>
                    <a:gd name="T125" fmla="*/ 673 w 673"/>
                    <a:gd name="T126" fmla="*/ 504 h 50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673" h="504">
                      <a:moveTo>
                        <a:pt x="292" y="28"/>
                      </a:moveTo>
                      <a:lnTo>
                        <a:pt x="673" y="129"/>
                      </a:lnTo>
                      <a:lnTo>
                        <a:pt x="595" y="454"/>
                      </a:lnTo>
                      <a:lnTo>
                        <a:pt x="601" y="482"/>
                      </a:lnTo>
                      <a:lnTo>
                        <a:pt x="593" y="490"/>
                      </a:lnTo>
                      <a:lnTo>
                        <a:pt x="599" y="504"/>
                      </a:lnTo>
                      <a:lnTo>
                        <a:pt x="413" y="458"/>
                      </a:lnTo>
                      <a:lnTo>
                        <a:pt x="403" y="462"/>
                      </a:lnTo>
                      <a:lnTo>
                        <a:pt x="360" y="454"/>
                      </a:lnTo>
                      <a:lnTo>
                        <a:pt x="350" y="460"/>
                      </a:lnTo>
                      <a:lnTo>
                        <a:pt x="324" y="458"/>
                      </a:lnTo>
                      <a:lnTo>
                        <a:pt x="298" y="462"/>
                      </a:lnTo>
                      <a:lnTo>
                        <a:pt x="274" y="460"/>
                      </a:lnTo>
                      <a:lnTo>
                        <a:pt x="264" y="450"/>
                      </a:lnTo>
                      <a:lnTo>
                        <a:pt x="212" y="454"/>
                      </a:lnTo>
                      <a:lnTo>
                        <a:pt x="202" y="438"/>
                      </a:lnTo>
                      <a:lnTo>
                        <a:pt x="158" y="426"/>
                      </a:lnTo>
                      <a:lnTo>
                        <a:pt x="140" y="432"/>
                      </a:lnTo>
                      <a:lnTo>
                        <a:pt x="112" y="432"/>
                      </a:lnTo>
                      <a:lnTo>
                        <a:pt x="76" y="410"/>
                      </a:lnTo>
                      <a:lnTo>
                        <a:pt x="80" y="369"/>
                      </a:lnTo>
                      <a:lnTo>
                        <a:pt x="78" y="355"/>
                      </a:lnTo>
                      <a:lnTo>
                        <a:pt x="42" y="309"/>
                      </a:lnTo>
                      <a:lnTo>
                        <a:pt x="8" y="301"/>
                      </a:lnTo>
                      <a:lnTo>
                        <a:pt x="0" y="289"/>
                      </a:lnTo>
                      <a:lnTo>
                        <a:pt x="10" y="255"/>
                      </a:lnTo>
                      <a:lnTo>
                        <a:pt x="14" y="261"/>
                      </a:lnTo>
                      <a:lnTo>
                        <a:pt x="10" y="279"/>
                      </a:lnTo>
                      <a:lnTo>
                        <a:pt x="14" y="281"/>
                      </a:lnTo>
                      <a:lnTo>
                        <a:pt x="18" y="277"/>
                      </a:lnTo>
                      <a:lnTo>
                        <a:pt x="26" y="247"/>
                      </a:lnTo>
                      <a:lnTo>
                        <a:pt x="26" y="243"/>
                      </a:lnTo>
                      <a:lnTo>
                        <a:pt x="20" y="243"/>
                      </a:lnTo>
                      <a:lnTo>
                        <a:pt x="14" y="239"/>
                      </a:lnTo>
                      <a:lnTo>
                        <a:pt x="14" y="235"/>
                      </a:lnTo>
                      <a:lnTo>
                        <a:pt x="16" y="223"/>
                      </a:lnTo>
                      <a:lnTo>
                        <a:pt x="24" y="217"/>
                      </a:lnTo>
                      <a:lnTo>
                        <a:pt x="30" y="207"/>
                      </a:lnTo>
                      <a:lnTo>
                        <a:pt x="26" y="199"/>
                      </a:lnTo>
                      <a:lnTo>
                        <a:pt x="16" y="207"/>
                      </a:lnTo>
                      <a:lnTo>
                        <a:pt x="14" y="205"/>
                      </a:lnTo>
                      <a:lnTo>
                        <a:pt x="18" y="100"/>
                      </a:lnTo>
                      <a:lnTo>
                        <a:pt x="8" y="68"/>
                      </a:lnTo>
                      <a:lnTo>
                        <a:pt x="10" y="56"/>
                      </a:lnTo>
                      <a:lnTo>
                        <a:pt x="14" y="40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116" y="82"/>
                      </a:lnTo>
                      <a:lnTo>
                        <a:pt x="138" y="86"/>
                      </a:lnTo>
                      <a:lnTo>
                        <a:pt x="156" y="102"/>
                      </a:lnTo>
                      <a:lnTo>
                        <a:pt x="174" y="104"/>
                      </a:lnTo>
                      <a:lnTo>
                        <a:pt x="176" y="119"/>
                      </a:lnTo>
                      <a:lnTo>
                        <a:pt x="168" y="131"/>
                      </a:lnTo>
                      <a:lnTo>
                        <a:pt x="166" y="135"/>
                      </a:lnTo>
                      <a:lnTo>
                        <a:pt x="156" y="137"/>
                      </a:lnTo>
                      <a:lnTo>
                        <a:pt x="128" y="167"/>
                      </a:lnTo>
                      <a:lnTo>
                        <a:pt x="122" y="187"/>
                      </a:lnTo>
                      <a:lnTo>
                        <a:pt x="134" y="189"/>
                      </a:lnTo>
                      <a:lnTo>
                        <a:pt x="140" y="179"/>
                      </a:lnTo>
                      <a:lnTo>
                        <a:pt x="136" y="177"/>
                      </a:lnTo>
                      <a:lnTo>
                        <a:pt x="142" y="171"/>
                      </a:lnTo>
                      <a:lnTo>
                        <a:pt x="160" y="163"/>
                      </a:lnTo>
                      <a:lnTo>
                        <a:pt x="178" y="145"/>
                      </a:lnTo>
                      <a:lnTo>
                        <a:pt x="188" y="143"/>
                      </a:lnTo>
                      <a:lnTo>
                        <a:pt x="192" y="145"/>
                      </a:lnTo>
                      <a:lnTo>
                        <a:pt x="194" y="157"/>
                      </a:lnTo>
                      <a:lnTo>
                        <a:pt x="196" y="159"/>
                      </a:lnTo>
                      <a:lnTo>
                        <a:pt x="210" y="114"/>
                      </a:lnTo>
                      <a:lnTo>
                        <a:pt x="210" y="82"/>
                      </a:lnTo>
                      <a:lnTo>
                        <a:pt x="196" y="66"/>
                      </a:lnTo>
                      <a:lnTo>
                        <a:pt x="198" y="64"/>
                      </a:lnTo>
                      <a:lnTo>
                        <a:pt x="204" y="64"/>
                      </a:lnTo>
                      <a:lnTo>
                        <a:pt x="214" y="56"/>
                      </a:lnTo>
                      <a:lnTo>
                        <a:pt x="218" y="42"/>
                      </a:lnTo>
                      <a:lnTo>
                        <a:pt x="224" y="42"/>
                      </a:lnTo>
                      <a:lnTo>
                        <a:pt x="228" y="46"/>
                      </a:lnTo>
                      <a:lnTo>
                        <a:pt x="230" y="46"/>
                      </a:lnTo>
                      <a:lnTo>
                        <a:pt x="228" y="38"/>
                      </a:lnTo>
                      <a:lnTo>
                        <a:pt x="216" y="30"/>
                      </a:lnTo>
                      <a:lnTo>
                        <a:pt x="206" y="26"/>
                      </a:lnTo>
                      <a:lnTo>
                        <a:pt x="198" y="0"/>
                      </a:lnTo>
                      <a:lnTo>
                        <a:pt x="292" y="28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 1792">
                  <a:extLst>
                    <a:ext uri="{FF2B5EF4-FFF2-40B4-BE49-F238E27FC236}">
                      <a16:creationId xmlns:a16="http://schemas.microsoft.com/office/drawing/2014/main" id="{A5F4D57C-9368-4FCF-94EF-32F93BCD5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3" y="1969"/>
                  <a:ext cx="800" cy="438"/>
                </a:xfrm>
                <a:custGeom>
                  <a:avLst/>
                  <a:gdLst>
                    <a:gd name="T0" fmla="*/ 208 w 800"/>
                    <a:gd name="T1" fmla="*/ 412 h 438"/>
                    <a:gd name="T2" fmla="*/ 56 w 800"/>
                    <a:gd name="T3" fmla="*/ 422 h 438"/>
                    <a:gd name="T4" fmla="*/ 80 w 800"/>
                    <a:gd name="T5" fmla="*/ 397 h 438"/>
                    <a:gd name="T6" fmla="*/ 94 w 800"/>
                    <a:gd name="T7" fmla="*/ 377 h 438"/>
                    <a:gd name="T8" fmla="*/ 160 w 800"/>
                    <a:gd name="T9" fmla="*/ 303 h 438"/>
                    <a:gd name="T10" fmla="*/ 164 w 800"/>
                    <a:gd name="T11" fmla="*/ 307 h 438"/>
                    <a:gd name="T12" fmla="*/ 166 w 800"/>
                    <a:gd name="T13" fmla="*/ 317 h 438"/>
                    <a:gd name="T14" fmla="*/ 178 w 800"/>
                    <a:gd name="T15" fmla="*/ 333 h 438"/>
                    <a:gd name="T16" fmla="*/ 222 w 800"/>
                    <a:gd name="T17" fmla="*/ 329 h 438"/>
                    <a:gd name="T18" fmla="*/ 242 w 800"/>
                    <a:gd name="T19" fmla="*/ 331 h 438"/>
                    <a:gd name="T20" fmla="*/ 277 w 800"/>
                    <a:gd name="T21" fmla="*/ 313 h 438"/>
                    <a:gd name="T22" fmla="*/ 277 w 800"/>
                    <a:gd name="T23" fmla="*/ 303 h 438"/>
                    <a:gd name="T24" fmla="*/ 309 w 800"/>
                    <a:gd name="T25" fmla="*/ 291 h 438"/>
                    <a:gd name="T26" fmla="*/ 333 w 800"/>
                    <a:gd name="T27" fmla="*/ 281 h 438"/>
                    <a:gd name="T28" fmla="*/ 335 w 800"/>
                    <a:gd name="T29" fmla="*/ 267 h 438"/>
                    <a:gd name="T30" fmla="*/ 351 w 800"/>
                    <a:gd name="T31" fmla="*/ 213 h 438"/>
                    <a:gd name="T32" fmla="*/ 365 w 800"/>
                    <a:gd name="T33" fmla="*/ 177 h 438"/>
                    <a:gd name="T34" fmla="*/ 371 w 800"/>
                    <a:gd name="T35" fmla="*/ 155 h 438"/>
                    <a:gd name="T36" fmla="*/ 383 w 800"/>
                    <a:gd name="T37" fmla="*/ 135 h 438"/>
                    <a:gd name="T38" fmla="*/ 413 w 800"/>
                    <a:gd name="T39" fmla="*/ 149 h 438"/>
                    <a:gd name="T40" fmla="*/ 445 w 800"/>
                    <a:gd name="T41" fmla="*/ 96 h 438"/>
                    <a:gd name="T42" fmla="*/ 459 w 800"/>
                    <a:gd name="T43" fmla="*/ 74 h 438"/>
                    <a:gd name="T44" fmla="*/ 481 w 800"/>
                    <a:gd name="T45" fmla="*/ 40 h 438"/>
                    <a:gd name="T46" fmla="*/ 539 w 800"/>
                    <a:gd name="T47" fmla="*/ 30 h 438"/>
                    <a:gd name="T48" fmla="*/ 563 w 800"/>
                    <a:gd name="T49" fmla="*/ 6 h 438"/>
                    <a:gd name="T50" fmla="*/ 571 w 800"/>
                    <a:gd name="T51" fmla="*/ 26 h 438"/>
                    <a:gd name="T52" fmla="*/ 597 w 800"/>
                    <a:gd name="T53" fmla="*/ 34 h 438"/>
                    <a:gd name="T54" fmla="*/ 615 w 800"/>
                    <a:gd name="T55" fmla="*/ 44 h 438"/>
                    <a:gd name="T56" fmla="*/ 621 w 800"/>
                    <a:gd name="T57" fmla="*/ 46 h 438"/>
                    <a:gd name="T58" fmla="*/ 627 w 800"/>
                    <a:gd name="T59" fmla="*/ 68 h 438"/>
                    <a:gd name="T60" fmla="*/ 619 w 800"/>
                    <a:gd name="T61" fmla="*/ 88 h 438"/>
                    <a:gd name="T62" fmla="*/ 609 w 800"/>
                    <a:gd name="T63" fmla="*/ 106 h 438"/>
                    <a:gd name="T64" fmla="*/ 615 w 800"/>
                    <a:gd name="T65" fmla="*/ 117 h 438"/>
                    <a:gd name="T66" fmla="*/ 669 w 800"/>
                    <a:gd name="T67" fmla="*/ 139 h 438"/>
                    <a:gd name="T68" fmla="*/ 726 w 800"/>
                    <a:gd name="T69" fmla="*/ 157 h 438"/>
                    <a:gd name="T70" fmla="*/ 728 w 800"/>
                    <a:gd name="T71" fmla="*/ 193 h 438"/>
                    <a:gd name="T72" fmla="*/ 728 w 800"/>
                    <a:gd name="T73" fmla="*/ 213 h 438"/>
                    <a:gd name="T74" fmla="*/ 748 w 800"/>
                    <a:gd name="T75" fmla="*/ 231 h 438"/>
                    <a:gd name="T76" fmla="*/ 734 w 800"/>
                    <a:gd name="T77" fmla="*/ 237 h 438"/>
                    <a:gd name="T78" fmla="*/ 740 w 800"/>
                    <a:gd name="T79" fmla="*/ 255 h 438"/>
                    <a:gd name="T80" fmla="*/ 754 w 800"/>
                    <a:gd name="T81" fmla="*/ 265 h 438"/>
                    <a:gd name="T82" fmla="*/ 730 w 800"/>
                    <a:gd name="T83" fmla="*/ 273 h 438"/>
                    <a:gd name="T84" fmla="*/ 742 w 800"/>
                    <a:gd name="T85" fmla="*/ 289 h 438"/>
                    <a:gd name="T86" fmla="*/ 756 w 800"/>
                    <a:gd name="T87" fmla="*/ 283 h 438"/>
                    <a:gd name="T88" fmla="*/ 792 w 800"/>
                    <a:gd name="T89" fmla="*/ 283 h 438"/>
                    <a:gd name="T90" fmla="*/ 720 w 800"/>
                    <a:gd name="T91" fmla="*/ 325 h 4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00"/>
                    <a:gd name="T139" fmla="*/ 0 h 438"/>
                    <a:gd name="T140" fmla="*/ 800 w 800"/>
                    <a:gd name="T141" fmla="*/ 438 h 4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00" h="438">
                      <a:moveTo>
                        <a:pt x="720" y="325"/>
                      </a:moveTo>
                      <a:lnTo>
                        <a:pt x="208" y="412"/>
                      </a:lnTo>
                      <a:lnTo>
                        <a:pt x="0" y="438"/>
                      </a:lnTo>
                      <a:lnTo>
                        <a:pt x="56" y="422"/>
                      </a:lnTo>
                      <a:lnTo>
                        <a:pt x="62" y="408"/>
                      </a:lnTo>
                      <a:lnTo>
                        <a:pt x="80" y="397"/>
                      </a:lnTo>
                      <a:lnTo>
                        <a:pt x="82" y="387"/>
                      </a:lnTo>
                      <a:lnTo>
                        <a:pt x="94" y="377"/>
                      </a:lnTo>
                      <a:lnTo>
                        <a:pt x="94" y="367"/>
                      </a:lnTo>
                      <a:lnTo>
                        <a:pt x="160" y="303"/>
                      </a:lnTo>
                      <a:lnTo>
                        <a:pt x="164" y="307"/>
                      </a:lnTo>
                      <a:lnTo>
                        <a:pt x="160" y="313"/>
                      </a:lnTo>
                      <a:lnTo>
                        <a:pt x="166" y="317"/>
                      </a:lnTo>
                      <a:lnTo>
                        <a:pt x="168" y="325"/>
                      </a:lnTo>
                      <a:lnTo>
                        <a:pt x="178" y="333"/>
                      </a:lnTo>
                      <a:lnTo>
                        <a:pt x="202" y="341"/>
                      </a:lnTo>
                      <a:lnTo>
                        <a:pt x="222" y="329"/>
                      </a:lnTo>
                      <a:lnTo>
                        <a:pt x="226" y="321"/>
                      </a:lnTo>
                      <a:lnTo>
                        <a:pt x="242" y="331"/>
                      </a:lnTo>
                      <a:lnTo>
                        <a:pt x="273" y="317"/>
                      </a:lnTo>
                      <a:lnTo>
                        <a:pt x="277" y="313"/>
                      </a:lnTo>
                      <a:lnTo>
                        <a:pt x="273" y="307"/>
                      </a:lnTo>
                      <a:lnTo>
                        <a:pt x="277" y="303"/>
                      </a:lnTo>
                      <a:lnTo>
                        <a:pt x="287" y="307"/>
                      </a:lnTo>
                      <a:lnTo>
                        <a:pt x="309" y="291"/>
                      </a:lnTo>
                      <a:lnTo>
                        <a:pt x="317" y="295"/>
                      </a:lnTo>
                      <a:lnTo>
                        <a:pt x="333" y="281"/>
                      </a:lnTo>
                      <a:lnTo>
                        <a:pt x="329" y="275"/>
                      </a:lnTo>
                      <a:lnTo>
                        <a:pt x="335" y="267"/>
                      </a:lnTo>
                      <a:lnTo>
                        <a:pt x="327" y="259"/>
                      </a:lnTo>
                      <a:lnTo>
                        <a:pt x="351" y="213"/>
                      </a:lnTo>
                      <a:lnTo>
                        <a:pt x="355" y="191"/>
                      </a:lnTo>
                      <a:lnTo>
                        <a:pt x="365" y="177"/>
                      </a:lnTo>
                      <a:lnTo>
                        <a:pt x="363" y="171"/>
                      </a:lnTo>
                      <a:lnTo>
                        <a:pt x="371" y="155"/>
                      </a:lnTo>
                      <a:lnTo>
                        <a:pt x="373" y="133"/>
                      </a:lnTo>
                      <a:lnTo>
                        <a:pt x="383" y="135"/>
                      </a:lnTo>
                      <a:lnTo>
                        <a:pt x="389" y="145"/>
                      </a:lnTo>
                      <a:lnTo>
                        <a:pt x="413" y="149"/>
                      </a:lnTo>
                      <a:lnTo>
                        <a:pt x="431" y="88"/>
                      </a:lnTo>
                      <a:lnTo>
                        <a:pt x="445" y="96"/>
                      </a:lnTo>
                      <a:lnTo>
                        <a:pt x="455" y="74"/>
                      </a:lnTo>
                      <a:lnTo>
                        <a:pt x="459" y="74"/>
                      </a:lnTo>
                      <a:lnTo>
                        <a:pt x="467" y="66"/>
                      </a:lnTo>
                      <a:lnTo>
                        <a:pt x="481" y="40"/>
                      </a:lnTo>
                      <a:lnTo>
                        <a:pt x="483" y="0"/>
                      </a:lnTo>
                      <a:lnTo>
                        <a:pt x="539" y="30"/>
                      </a:lnTo>
                      <a:lnTo>
                        <a:pt x="545" y="6"/>
                      </a:lnTo>
                      <a:lnTo>
                        <a:pt x="563" y="6"/>
                      </a:lnTo>
                      <a:lnTo>
                        <a:pt x="575" y="12"/>
                      </a:lnTo>
                      <a:lnTo>
                        <a:pt x="571" y="26"/>
                      </a:lnTo>
                      <a:lnTo>
                        <a:pt x="579" y="32"/>
                      </a:lnTo>
                      <a:lnTo>
                        <a:pt x="597" y="34"/>
                      </a:lnTo>
                      <a:lnTo>
                        <a:pt x="603" y="40"/>
                      </a:lnTo>
                      <a:lnTo>
                        <a:pt x="615" y="44"/>
                      </a:lnTo>
                      <a:lnTo>
                        <a:pt x="621" y="48"/>
                      </a:lnTo>
                      <a:lnTo>
                        <a:pt x="621" y="46"/>
                      </a:lnTo>
                      <a:lnTo>
                        <a:pt x="625" y="52"/>
                      </a:lnTo>
                      <a:lnTo>
                        <a:pt x="627" y="68"/>
                      </a:lnTo>
                      <a:lnTo>
                        <a:pt x="621" y="74"/>
                      </a:lnTo>
                      <a:lnTo>
                        <a:pt x="619" y="88"/>
                      </a:lnTo>
                      <a:lnTo>
                        <a:pt x="613" y="92"/>
                      </a:lnTo>
                      <a:lnTo>
                        <a:pt x="609" y="106"/>
                      </a:lnTo>
                      <a:lnTo>
                        <a:pt x="611" y="110"/>
                      </a:lnTo>
                      <a:lnTo>
                        <a:pt x="615" y="117"/>
                      </a:lnTo>
                      <a:lnTo>
                        <a:pt x="647" y="125"/>
                      </a:lnTo>
                      <a:lnTo>
                        <a:pt x="669" y="139"/>
                      </a:lnTo>
                      <a:lnTo>
                        <a:pt x="714" y="147"/>
                      </a:lnTo>
                      <a:lnTo>
                        <a:pt x="726" y="157"/>
                      </a:lnTo>
                      <a:lnTo>
                        <a:pt x="730" y="169"/>
                      </a:lnTo>
                      <a:lnTo>
                        <a:pt x="728" y="193"/>
                      </a:lnTo>
                      <a:lnTo>
                        <a:pt x="722" y="195"/>
                      </a:lnTo>
                      <a:lnTo>
                        <a:pt x="728" y="213"/>
                      </a:lnTo>
                      <a:lnTo>
                        <a:pt x="738" y="215"/>
                      </a:lnTo>
                      <a:lnTo>
                        <a:pt x="748" y="231"/>
                      </a:lnTo>
                      <a:lnTo>
                        <a:pt x="740" y="231"/>
                      </a:lnTo>
                      <a:lnTo>
                        <a:pt x="734" y="237"/>
                      </a:lnTo>
                      <a:lnTo>
                        <a:pt x="736" y="243"/>
                      </a:lnTo>
                      <a:lnTo>
                        <a:pt x="740" y="255"/>
                      </a:lnTo>
                      <a:lnTo>
                        <a:pt x="750" y="257"/>
                      </a:lnTo>
                      <a:lnTo>
                        <a:pt x="754" y="265"/>
                      </a:lnTo>
                      <a:lnTo>
                        <a:pt x="748" y="269"/>
                      </a:lnTo>
                      <a:lnTo>
                        <a:pt x="730" y="273"/>
                      </a:lnTo>
                      <a:lnTo>
                        <a:pt x="730" y="283"/>
                      </a:lnTo>
                      <a:lnTo>
                        <a:pt x="742" y="289"/>
                      </a:lnTo>
                      <a:lnTo>
                        <a:pt x="752" y="289"/>
                      </a:lnTo>
                      <a:lnTo>
                        <a:pt x="756" y="283"/>
                      </a:lnTo>
                      <a:lnTo>
                        <a:pt x="760" y="283"/>
                      </a:lnTo>
                      <a:lnTo>
                        <a:pt x="792" y="283"/>
                      </a:lnTo>
                      <a:lnTo>
                        <a:pt x="800" y="309"/>
                      </a:lnTo>
                      <a:lnTo>
                        <a:pt x="720" y="325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 1794">
                  <a:extLst>
                    <a:ext uri="{FF2B5EF4-FFF2-40B4-BE49-F238E27FC236}">
                      <a16:creationId xmlns:a16="http://schemas.microsoft.com/office/drawing/2014/main" id="{5E6E7AA2-2F56-439D-8D97-04E585D7B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1959"/>
                  <a:ext cx="680" cy="594"/>
                </a:xfrm>
                <a:custGeom>
                  <a:avLst/>
                  <a:gdLst>
                    <a:gd name="T0" fmla="*/ 0 w 680"/>
                    <a:gd name="T1" fmla="*/ 6 h 594"/>
                    <a:gd name="T2" fmla="*/ 6 w 680"/>
                    <a:gd name="T3" fmla="*/ 16 h 594"/>
                    <a:gd name="T4" fmla="*/ 28 w 680"/>
                    <a:gd name="T5" fmla="*/ 52 h 594"/>
                    <a:gd name="T6" fmla="*/ 34 w 680"/>
                    <a:gd name="T7" fmla="*/ 70 h 594"/>
                    <a:gd name="T8" fmla="*/ 64 w 680"/>
                    <a:gd name="T9" fmla="*/ 102 h 594"/>
                    <a:gd name="T10" fmla="*/ 88 w 680"/>
                    <a:gd name="T11" fmla="*/ 118 h 594"/>
                    <a:gd name="T12" fmla="*/ 64 w 680"/>
                    <a:gd name="T13" fmla="*/ 143 h 594"/>
                    <a:gd name="T14" fmla="*/ 92 w 680"/>
                    <a:gd name="T15" fmla="*/ 187 h 594"/>
                    <a:gd name="T16" fmla="*/ 114 w 680"/>
                    <a:gd name="T17" fmla="*/ 538 h 594"/>
                    <a:gd name="T18" fmla="*/ 585 w 680"/>
                    <a:gd name="T19" fmla="*/ 544 h 594"/>
                    <a:gd name="T20" fmla="*/ 555 w 680"/>
                    <a:gd name="T21" fmla="*/ 594 h 594"/>
                    <a:gd name="T22" fmla="*/ 636 w 680"/>
                    <a:gd name="T23" fmla="*/ 572 h 594"/>
                    <a:gd name="T24" fmla="*/ 638 w 680"/>
                    <a:gd name="T25" fmla="*/ 556 h 594"/>
                    <a:gd name="T26" fmla="*/ 642 w 680"/>
                    <a:gd name="T27" fmla="*/ 540 h 594"/>
                    <a:gd name="T28" fmla="*/ 642 w 680"/>
                    <a:gd name="T29" fmla="*/ 516 h 594"/>
                    <a:gd name="T30" fmla="*/ 656 w 680"/>
                    <a:gd name="T31" fmla="*/ 508 h 594"/>
                    <a:gd name="T32" fmla="*/ 680 w 680"/>
                    <a:gd name="T33" fmla="*/ 486 h 594"/>
                    <a:gd name="T34" fmla="*/ 672 w 680"/>
                    <a:gd name="T35" fmla="*/ 460 h 594"/>
                    <a:gd name="T36" fmla="*/ 658 w 680"/>
                    <a:gd name="T37" fmla="*/ 450 h 594"/>
                    <a:gd name="T38" fmla="*/ 650 w 680"/>
                    <a:gd name="T39" fmla="*/ 452 h 594"/>
                    <a:gd name="T40" fmla="*/ 636 w 680"/>
                    <a:gd name="T41" fmla="*/ 424 h 594"/>
                    <a:gd name="T42" fmla="*/ 632 w 680"/>
                    <a:gd name="T43" fmla="*/ 385 h 594"/>
                    <a:gd name="T44" fmla="*/ 590 w 680"/>
                    <a:gd name="T45" fmla="*/ 337 h 594"/>
                    <a:gd name="T46" fmla="*/ 543 w 680"/>
                    <a:gd name="T47" fmla="*/ 305 h 594"/>
                    <a:gd name="T48" fmla="*/ 557 w 680"/>
                    <a:gd name="T49" fmla="*/ 251 h 594"/>
                    <a:gd name="T50" fmla="*/ 561 w 680"/>
                    <a:gd name="T51" fmla="*/ 227 h 594"/>
                    <a:gd name="T52" fmla="*/ 547 w 680"/>
                    <a:gd name="T53" fmla="*/ 213 h 594"/>
                    <a:gd name="T54" fmla="*/ 519 w 680"/>
                    <a:gd name="T55" fmla="*/ 219 h 594"/>
                    <a:gd name="T56" fmla="*/ 505 w 680"/>
                    <a:gd name="T57" fmla="*/ 209 h 594"/>
                    <a:gd name="T58" fmla="*/ 467 w 680"/>
                    <a:gd name="T59" fmla="*/ 149 h 594"/>
                    <a:gd name="T60" fmla="*/ 433 w 680"/>
                    <a:gd name="T61" fmla="*/ 112 h 594"/>
                    <a:gd name="T62" fmla="*/ 421 w 680"/>
                    <a:gd name="T63" fmla="*/ 30 h 594"/>
                    <a:gd name="T64" fmla="*/ 333 w 680"/>
                    <a:gd name="T65" fmla="*/ 2 h 5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80"/>
                    <a:gd name="T100" fmla="*/ 0 h 594"/>
                    <a:gd name="T101" fmla="*/ 680 w 680"/>
                    <a:gd name="T102" fmla="*/ 594 h 5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80" h="594">
                      <a:moveTo>
                        <a:pt x="333" y="2"/>
                      </a:moveTo>
                      <a:lnTo>
                        <a:pt x="0" y="6"/>
                      </a:lnTo>
                      <a:lnTo>
                        <a:pt x="0" y="14"/>
                      </a:lnTo>
                      <a:lnTo>
                        <a:pt x="6" y="16"/>
                      </a:lnTo>
                      <a:lnTo>
                        <a:pt x="10" y="44"/>
                      </a:lnTo>
                      <a:lnTo>
                        <a:pt x="28" y="52"/>
                      </a:lnTo>
                      <a:lnTo>
                        <a:pt x="28" y="58"/>
                      </a:lnTo>
                      <a:lnTo>
                        <a:pt x="34" y="70"/>
                      </a:lnTo>
                      <a:lnTo>
                        <a:pt x="34" y="80"/>
                      </a:lnTo>
                      <a:lnTo>
                        <a:pt x="64" y="102"/>
                      </a:lnTo>
                      <a:lnTo>
                        <a:pt x="80" y="98"/>
                      </a:lnTo>
                      <a:lnTo>
                        <a:pt x="88" y="118"/>
                      </a:lnTo>
                      <a:lnTo>
                        <a:pt x="78" y="118"/>
                      </a:lnTo>
                      <a:lnTo>
                        <a:pt x="64" y="143"/>
                      </a:lnTo>
                      <a:lnTo>
                        <a:pt x="84" y="165"/>
                      </a:lnTo>
                      <a:lnTo>
                        <a:pt x="92" y="187"/>
                      </a:lnTo>
                      <a:lnTo>
                        <a:pt x="114" y="195"/>
                      </a:lnTo>
                      <a:lnTo>
                        <a:pt x="114" y="538"/>
                      </a:lnTo>
                      <a:lnTo>
                        <a:pt x="573" y="526"/>
                      </a:lnTo>
                      <a:lnTo>
                        <a:pt x="585" y="544"/>
                      </a:lnTo>
                      <a:lnTo>
                        <a:pt x="585" y="556"/>
                      </a:lnTo>
                      <a:lnTo>
                        <a:pt x="555" y="594"/>
                      </a:lnTo>
                      <a:lnTo>
                        <a:pt x="624" y="590"/>
                      </a:lnTo>
                      <a:lnTo>
                        <a:pt x="636" y="572"/>
                      </a:lnTo>
                      <a:lnTo>
                        <a:pt x="626" y="558"/>
                      </a:lnTo>
                      <a:lnTo>
                        <a:pt x="638" y="556"/>
                      </a:lnTo>
                      <a:lnTo>
                        <a:pt x="632" y="548"/>
                      </a:lnTo>
                      <a:lnTo>
                        <a:pt x="642" y="540"/>
                      </a:lnTo>
                      <a:lnTo>
                        <a:pt x="636" y="518"/>
                      </a:lnTo>
                      <a:lnTo>
                        <a:pt x="642" y="516"/>
                      </a:lnTo>
                      <a:lnTo>
                        <a:pt x="646" y="530"/>
                      </a:lnTo>
                      <a:lnTo>
                        <a:pt x="656" y="508"/>
                      </a:lnTo>
                      <a:lnTo>
                        <a:pt x="670" y="514"/>
                      </a:lnTo>
                      <a:lnTo>
                        <a:pt x="680" y="486"/>
                      </a:lnTo>
                      <a:lnTo>
                        <a:pt x="680" y="462"/>
                      </a:lnTo>
                      <a:lnTo>
                        <a:pt x="672" y="460"/>
                      </a:lnTo>
                      <a:lnTo>
                        <a:pt x="662" y="446"/>
                      </a:lnTo>
                      <a:lnTo>
                        <a:pt x="658" y="450"/>
                      </a:lnTo>
                      <a:lnTo>
                        <a:pt x="662" y="458"/>
                      </a:lnTo>
                      <a:lnTo>
                        <a:pt x="650" y="452"/>
                      </a:lnTo>
                      <a:lnTo>
                        <a:pt x="642" y="428"/>
                      </a:lnTo>
                      <a:lnTo>
                        <a:pt x="636" y="424"/>
                      </a:lnTo>
                      <a:lnTo>
                        <a:pt x="642" y="405"/>
                      </a:lnTo>
                      <a:lnTo>
                        <a:pt x="632" y="385"/>
                      </a:lnTo>
                      <a:lnTo>
                        <a:pt x="632" y="371"/>
                      </a:lnTo>
                      <a:lnTo>
                        <a:pt x="590" y="337"/>
                      </a:lnTo>
                      <a:lnTo>
                        <a:pt x="577" y="335"/>
                      </a:lnTo>
                      <a:lnTo>
                        <a:pt x="543" y="305"/>
                      </a:lnTo>
                      <a:lnTo>
                        <a:pt x="541" y="287"/>
                      </a:lnTo>
                      <a:lnTo>
                        <a:pt x="557" y="251"/>
                      </a:lnTo>
                      <a:lnTo>
                        <a:pt x="555" y="239"/>
                      </a:lnTo>
                      <a:lnTo>
                        <a:pt x="561" y="227"/>
                      </a:lnTo>
                      <a:lnTo>
                        <a:pt x="563" y="223"/>
                      </a:lnTo>
                      <a:lnTo>
                        <a:pt x="547" y="213"/>
                      </a:lnTo>
                      <a:lnTo>
                        <a:pt x="531" y="209"/>
                      </a:lnTo>
                      <a:lnTo>
                        <a:pt x="519" y="219"/>
                      </a:lnTo>
                      <a:lnTo>
                        <a:pt x="513" y="219"/>
                      </a:lnTo>
                      <a:lnTo>
                        <a:pt x="505" y="209"/>
                      </a:lnTo>
                      <a:lnTo>
                        <a:pt x="493" y="167"/>
                      </a:lnTo>
                      <a:lnTo>
                        <a:pt x="467" y="149"/>
                      </a:lnTo>
                      <a:lnTo>
                        <a:pt x="461" y="137"/>
                      </a:lnTo>
                      <a:lnTo>
                        <a:pt x="433" y="112"/>
                      </a:lnTo>
                      <a:lnTo>
                        <a:pt x="417" y="62"/>
                      </a:lnTo>
                      <a:lnTo>
                        <a:pt x="421" y="30"/>
                      </a:lnTo>
                      <a:lnTo>
                        <a:pt x="393" y="0"/>
                      </a:lnTo>
                      <a:lnTo>
                        <a:pt x="333" y="2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 1796">
                  <a:extLst>
                    <a:ext uri="{FF2B5EF4-FFF2-40B4-BE49-F238E27FC236}">
                      <a16:creationId xmlns:a16="http://schemas.microsoft.com/office/drawing/2014/main" id="{667A37B7-325E-40F8-9AC7-71940B017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3" y="845"/>
                  <a:ext cx="675" cy="424"/>
                </a:xfrm>
                <a:custGeom>
                  <a:avLst/>
                  <a:gdLst>
                    <a:gd name="T0" fmla="*/ 605 w 675"/>
                    <a:gd name="T1" fmla="*/ 34 h 424"/>
                    <a:gd name="T2" fmla="*/ 266 w 675"/>
                    <a:gd name="T3" fmla="*/ 18 h 424"/>
                    <a:gd name="T4" fmla="*/ 38 w 675"/>
                    <a:gd name="T5" fmla="*/ 0 h 424"/>
                    <a:gd name="T6" fmla="*/ 0 w 675"/>
                    <a:gd name="T7" fmla="*/ 388 h 424"/>
                    <a:gd name="T8" fmla="*/ 675 w 675"/>
                    <a:gd name="T9" fmla="*/ 424 h 424"/>
                    <a:gd name="T10" fmla="*/ 671 w 675"/>
                    <a:gd name="T11" fmla="*/ 375 h 424"/>
                    <a:gd name="T12" fmla="*/ 661 w 675"/>
                    <a:gd name="T13" fmla="*/ 359 h 424"/>
                    <a:gd name="T14" fmla="*/ 655 w 675"/>
                    <a:gd name="T15" fmla="*/ 333 h 424"/>
                    <a:gd name="T16" fmla="*/ 659 w 675"/>
                    <a:gd name="T17" fmla="*/ 297 h 424"/>
                    <a:gd name="T18" fmla="*/ 655 w 675"/>
                    <a:gd name="T19" fmla="*/ 297 h 424"/>
                    <a:gd name="T20" fmla="*/ 651 w 675"/>
                    <a:gd name="T21" fmla="*/ 211 h 424"/>
                    <a:gd name="T22" fmla="*/ 629 w 675"/>
                    <a:gd name="T23" fmla="*/ 139 h 424"/>
                    <a:gd name="T24" fmla="*/ 629 w 675"/>
                    <a:gd name="T25" fmla="*/ 88 h 424"/>
                    <a:gd name="T26" fmla="*/ 633 w 675"/>
                    <a:gd name="T27" fmla="*/ 74 h 424"/>
                    <a:gd name="T28" fmla="*/ 623 w 675"/>
                    <a:gd name="T29" fmla="*/ 34 h 424"/>
                    <a:gd name="T30" fmla="*/ 623 w 675"/>
                    <a:gd name="T31" fmla="*/ 34 h 424"/>
                    <a:gd name="T32" fmla="*/ 605 w 675"/>
                    <a:gd name="T33" fmla="*/ 34 h 42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675"/>
                    <a:gd name="T52" fmla="*/ 0 h 424"/>
                    <a:gd name="T53" fmla="*/ 675 w 675"/>
                    <a:gd name="T54" fmla="*/ 424 h 42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675" h="424">
                      <a:moveTo>
                        <a:pt x="605" y="34"/>
                      </a:moveTo>
                      <a:lnTo>
                        <a:pt x="266" y="18"/>
                      </a:lnTo>
                      <a:lnTo>
                        <a:pt x="38" y="0"/>
                      </a:lnTo>
                      <a:lnTo>
                        <a:pt x="0" y="388"/>
                      </a:lnTo>
                      <a:lnTo>
                        <a:pt x="675" y="424"/>
                      </a:lnTo>
                      <a:lnTo>
                        <a:pt x="671" y="375"/>
                      </a:lnTo>
                      <a:lnTo>
                        <a:pt x="661" y="359"/>
                      </a:lnTo>
                      <a:lnTo>
                        <a:pt x="655" y="333"/>
                      </a:lnTo>
                      <a:lnTo>
                        <a:pt x="659" y="297"/>
                      </a:lnTo>
                      <a:lnTo>
                        <a:pt x="655" y="297"/>
                      </a:lnTo>
                      <a:lnTo>
                        <a:pt x="651" y="211"/>
                      </a:lnTo>
                      <a:lnTo>
                        <a:pt x="629" y="139"/>
                      </a:lnTo>
                      <a:lnTo>
                        <a:pt x="629" y="88"/>
                      </a:lnTo>
                      <a:lnTo>
                        <a:pt x="633" y="74"/>
                      </a:lnTo>
                      <a:lnTo>
                        <a:pt x="623" y="34"/>
                      </a:lnTo>
                      <a:lnTo>
                        <a:pt x="605" y="34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1798">
                  <a:extLst>
                    <a:ext uri="{FF2B5EF4-FFF2-40B4-BE49-F238E27FC236}">
                      <a16:creationId xmlns:a16="http://schemas.microsoft.com/office/drawing/2014/main" id="{916230CA-FF24-4BDF-8F57-75C2F35B5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1465"/>
                  <a:ext cx="657" cy="1016"/>
                </a:xfrm>
                <a:custGeom>
                  <a:avLst/>
                  <a:gdLst>
                    <a:gd name="T0" fmla="*/ 337 w 657"/>
                    <a:gd name="T1" fmla="*/ 899 h 1016"/>
                    <a:gd name="T2" fmla="*/ 0 w 657"/>
                    <a:gd name="T3" fmla="*/ 378 h 1016"/>
                    <a:gd name="T4" fmla="*/ 102 w 657"/>
                    <a:gd name="T5" fmla="*/ 0 h 1016"/>
                    <a:gd name="T6" fmla="*/ 657 w 657"/>
                    <a:gd name="T7" fmla="*/ 133 h 1016"/>
                    <a:gd name="T8" fmla="*/ 507 w 657"/>
                    <a:gd name="T9" fmla="*/ 873 h 1016"/>
                    <a:gd name="T10" fmla="*/ 495 w 657"/>
                    <a:gd name="T11" fmla="*/ 889 h 1016"/>
                    <a:gd name="T12" fmla="*/ 489 w 657"/>
                    <a:gd name="T13" fmla="*/ 893 h 1016"/>
                    <a:gd name="T14" fmla="*/ 481 w 657"/>
                    <a:gd name="T15" fmla="*/ 889 h 1016"/>
                    <a:gd name="T16" fmla="*/ 473 w 657"/>
                    <a:gd name="T17" fmla="*/ 873 h 1016"/>
                    <a:gd name="T18" fmla="*/ 465 w 657"/>
                    <a:gd name="T19" fmla="*/ 873 h 1016"/>
                    <a:gd name="T20" fmla="*/ 455 w 657"/>
                    <a:gd name="T21" fmla="*/ 867 h 1016"/>
                    <a:gd name="T22" fmla="*/ 439 w 657"/>
                    <a:gd name="T23" fmla="*/ 881 h 1016"/>
                    <a:gd name="T24" fmla="*/ 431 w 657"/>
                    <a:gd name="T25" fmla="*/ 889 h 1016"/>
                    <a:gd name="T26" fmla="*/ 437 w 657"/>
                    <a:gd name="T27" fmla="*/ 902 h 1016"/>
                    <a:gd name="T28" fmla="*/ 429 w 657"/>
                    <a:gd name="T29" fmla="*/ 920 h 1016"/>
                    <a:gd name="T30" fmla="*/ 425 w 657"/>
                    <a:gd name="T31" fmla="*/ 996 h 1016"/>
                    <a:gd name="T32" fmla="*/ 419 w 657"/>
                    <a:gd name="T33" fmla="*/ 998 h 1016"/>
                    <a:gd name="T34" fmla="*/ 415 w 657"/>
                    <a:gd name="T35" fmla="*/ 1016 h 1016"/>
                    <a:gd name="T36" fmla="*/ 337 w 657"/>
                    <a:gd name="T37" fmla="*/ 899 h 10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57"/>
                    <a:gd name="T58" fmla="*/ 0 h 1016"/>
                    <a:gd name="T59" fmla="*/ 657 w 657"/>
                    <a:gd name="T60" fmla="*/ 1016 h 10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57" h="1016">
                      <a:moveTo>
                        <a:pt x="337" y="899"/>
                      </a:moveTo>
                      <a:lnTo>
                        <a:pt x="0" y="378"/>
                      </a:lnTo>
                      <a:lnTo>
                        <a:pt x="102" y="0"/>
                      </a:lnTo>
                      <a:lnTo>
                        <a:pt x="657" y="133"/>
                      </a:lnTo>
                      <a:lnTo>
                        <a:pt x="507" y="873"/>
                      </a:lnTo>
                      <a:lnTo>
                        <a:pt x="495" y="889"/>
                      </a:lnTo>
                      <a:lnTo>
                        <a:pt x="489" y="893"/>
                      </a:lnTo>
                      <a:lnTo>
                        <a:pt x="481" y="889"/>
                      </a:lnTo>
                      <a:lnTo>
                        <a:pt x="473" y="873"/>
                      </a:lnTo>
                      <a:lnTo>
                        <a:pt x="465" y="873"/>
                      </a:lnTo>
                      <a:lnTo>
                        <a:pt x="455" y="867"/>
                      </a:lnTo>
                      <a:lnTo>
                        <a:pt x="439" y="881"/>
                      </a:lnTo>
                      <a:lnTo>
                        <a:pt x="431" y="889"/>
                      </a:lnTo>
                      <a:lnTo>
                        <a:pt x="437" y="902"/>
                      </a:lnTo>
                      <a:lnTo>
                        <a:pt x="429" y="920"/>
                      </a:lnTo>
                      <a:lnTo>
                        <a:pt x="425" y="996"/>
                      </a:lnTo>
                      <a:lnTo>
                        <a:pt x="419" y="998"/>
                      </a:lnTo>
                      <a:lnTo>
                        <a:pt x="415" y="1016"/>
                      </a:lnTo>
                      <a:lnTo>
                        <a:pt x="337" y="899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1800">
                  <a:extLst>
                    <a:ext uri="{FF2B5EF4-FFF2-40B4-BE49-F238E27FC236}">
                      <a16:creationId xmlns:a16="http://schemas.microsoft.com/office/drawing/2014/main" id="{808B0FF7-C789-4B9E-AA95-E1EB631BB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5" y="1267"/>
                  <a:ext cx="728" cy="604"/>
                </a:xfrm>
                <a:custGeom>
                  <a:avLst/>
                  <a:gdLst>
                    <a:gd name="T0" fmla="*/ 645 w 728"/>
                    <a:gd name="T1" fmla="*/ 78 h 604"/>
                    <a:gd name="T2" fmla="*/ 88 w 728"/>
                    <a:gd name="T3" fmla="*/ 0 h 604"/>
                    <a:gd name="T4" fmla="*/ 0 w 728"/>
                    <a:gd name="T5" fmla="*/ 513 h 604"/>
                    <a:gd name="T6" fmla="*/ 192 w 728"/>
                    <a:gd name="T7" fmla="*/ 544 h 604"/>
                    <a:gd name="T8" fmla="*/ 677 w 728"/>
                    <a:gd name="T9" fmla="*/ 604 h 604"/>
                    <a:gd name="T10" fmla="*/ 728 w 728"/>
                    <a:gd name="T11" fmla="*/ 86 h 604"/>
                    <a:gd name="T12" fmla="*/ 645 w 728"/>
                    <a:gd name="T13" fmla="*/ 78 h 6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28"/>
                    <a:gd name="T22" fmla="*/ 0 h 604"/>
                    <a:gd name="T23" fmla="*/ 728 w 728"/>
                    <a:gd name="T24" fmla="*/ 604 h 6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28" h="604">
                      <a:moveTo>
                        <a:pt x="645" y="78"/>
                      </a:moveTo>
                      <a:lnTo>
                        <a:pt x="88" y="0"/>
                      </a:lnTo>
                      <a:lnTo>
                        <a:pt x="0" y="513"/>
                      </a:lnTo>
                      <a:lnTo>
                        <a:pt x="192" y="544"/>
                      </a:lnTo>
                      <a:lnTo>
                        <a:pt x="677" y="604"/>
                      </a:lnTo>
                      <a:lnTo>
                        <a:pt x="728" y="86"/>
                      </a:lnTo>
                      <a:lnTo>
                        <a:pt x="645" y="78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1802">
                  <a:extLst>
                    <a:ext uri="{FF2B5EF4-FFF2-40B4-BE49-F238E27FC236}">
                      <a16:creationId xmlns:a16="http://schemas.microsoft.com/office/drawing/2014/main" id="{DE57AA8A-321D-4C2B-BA94-99954CAA2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759"/>
                  <a:ext cx="387" cy="592"/>
                </a:xfrm>
                <a:custGeom>
                  <a:avLst/>
                  <a:gdLst>
                    <a:gd name="T0" fmla="*/ 0 w 387"/>
                    <a:gd name="T1" fmla="*/ 325 h 592"/>
                    <a:gd name="T2" fmla="*/ 32 w 387"/>
                    <a:gd name="T3" fmla="*/ 319 h 592"/>
                    <a:gd name="T4" fmla="*/ 30 w 387"/>
                    <a:gd name="T5" fmla="*/ 307 h 592"/>
                    <a:gd name="T6" fmla="*/ 44 w 387"/>
                    <a:gd name="T7" fmla="*/ 303 h 592"/>
                    <a:gd name="T8" fmla="*/ 38 w 387"/>
                    <a:gd name="T9" fmla="*/ 287 h 592"/>
                    <a:gd name="T10" fmla="*/ 52 w 387"/>
                    <a:gd name="T11" fmla="*/ 261 h 592"/>
                    <a:gd name="T12" fmla="*/ 70 w 387"/>
                    <a:gd name="T13" fmla="*/ 24 h 592"/>
                    <a:gd name="T14" fmla="*/ 88 w 387"/>
                    <a:gd name="T15" fmla="*/ 14 h 592"/>
                    <a:gd name="T16" fmla="*/ 114 w 387"/>
                    <a:gd name="T17" fmla="*/ 34 h 592"/>
                    <a:gd name="T18" fmla="*/ 161 w 387"/>
                    <a:gd name="T19" fmla="*/ 22 h 592"/>
                    <a:gd name="T20" fmla="*/ 179 w 387"/>
                    <a:gd name="T21" fmla="*/ 0 h 592"/>
                    <a:gd name="T22" fmla="*/ 281 w 387"/>
                    <a:gd name="T23" fmla="*/ 195 h 592"/>
                    <a:gd name="T24" fmla="*/ 319 w 387"/>
                    <a:gd name="T25" fmla="*/ 233 h 592"/>
                    <a:gd name="T26" fmla="*/ 341 w 387"/>
                    <a:gd name="T27" fmla="*/ 243 h 592"/>
                    <a:gd name="T28" fmla="*/ 363 w 387"/>
                    <a:gd name="T29" fmla="*/ 239 h 592"/>
                    <a:gd name="T30" fmla="*/ 375 w 387"/>
                    <a:gd name="T31" fmla="*/ 259 h 592"/>
                    <a:gd name="T32" fmla="*/ 373 w 387"/>
                    <a:gd name="T33" fmla="*/ 273 h 592"/>
                    <a:gd name="T34" fmla="*/ 387 w 387"/>
                    <a:gd name="T35" fmla="*/ 279 h 592"/>
                    <a:gd name="T36" fmla="*/ 381 w 387"/>
                    <a:gd name="T37" fmla="*/ 297 h 592"/>
                    <a:gd name="T38" fmla="*/ 363 w 387"/>
                    <a:gd name="T39" fmla="*/ 309 h 592"/>
                    <a:gd name="T40" fmla="*/ 349 w 387"/>
                    <a:gd name="T41" fmla="*/ 321 h 592"/>
                    <a:gd name="T42" fmla="*/ 323 w 387"/>
                    <a:gd name="T43" fmla="*/ 345 h 592"/>
                    <a:gd name="T44" fmla="*/ 305 w 387"/>
                    <a:gd name="T45" fmla="*/ 355 h 592"/>
                    <a:gd name="T46" fmla="*/ 295 w 387"/>
                    <a:gd name="T47" fmla="*/ 377 h 592"/>
                    <a:gd name="T48" fmla="*/ 269 w 387"/>
                    <a:gd name="T49" fmla="*/ 375 h 592"/>
                    <a:gd name="T50" fmla="*/ 253 w 387"/>
                    <a:gd name="T51" fmla="*/ 381 h 592"/>
                    <a:gd name="T52" fmla="*/ 243 w 387"/>
                    <a:gd name="T53" fmla="*/ 363 h 592"/>
                    <a:gd name="T54" fmla="*/ 235 w 387"/>
                    <a:gd name="T55" fmla="*/ 365 h 592"/>
                    <a:gd name="T56" fmla="*/ 229 w 387"/>
                    <a:gd name="T57" fmla="*/ 393 h 592"/>
                    <a:gd name="T58" fmla="*/ 229 w 387"/>
                    <a:gd name="T59" fmla="*/ 417 h 592"/>
                    <a:gd name="T60" fmla="*/ 223 w 387"/>
                    <a:gd name="T61" fmla="*/ 435 h 592"/>
                    <a:gd name="T62" fmla="*/ 205 w 387"/>
                    <a:gd name="T63" fmla="*/ 443 h 592"/>
                    <a:gd name="T64" fmla="*/ 195 w 387"/>
                    <a:gd name="T65" fmla="*/ 461 h 592"/>
                    <a:gd name="T66" fmla="*/ 185 w 387"/>
                    <a:gd name="T67" fmla="*/ 455 h 592"/>
                    <a:gd name="T68" fmla="*/ 181 w 387"/>
                    <a:gd name="T69" fmla="*/ 476 h 592"/>
                    <a:gd name="T70" fmla="*/ 175 w 387"/>
                    <a:gd name="T71" fmla="*/ 484 h 592"/>
                    <a:gd name="T72" fmla="*/ 159 w 387"/>
                    <a:gd name="T73" fmla="*/ 474 h 592"/>
                    <a:gd name="T74" fmla="*/ 138 w 387"/>
                    <a:gd name="T75" fmla="*/ 500 h 592"/>
                    <a:gd name="T76" fmla="*/ 122 w 387"/>
                    <a:gd name="T77" fmla="*/ 564 h 592"/>
                    <a:gd name="T78" fmla="*/ 92 w 387"/>
                    <a:gd name="T79" fmla="*/ 584 h 592"/>
                    <a:gd name="T80" fmla="*/ 70 w 387"/>
                    <a:gd name="T81" fmla="*/ 556 h 5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87"/>
                    <a:gd name="T124" fmla="*/ 0 h 592"/>
                    <a:gd name="T125" fmla="*/ 387 w 387"/>
                    <a:gd name="T126" fmla="*/ 592 h 5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87" h="592">
                      <a:moveTo>
                        <a:pt x="38" y="439"/>
                      </a:moveTo>
                      <a:lnTo>
                        <a:pt x="0" y="325"/>
                      </a:lnTo>
                      <a:lnTo>
                        <a:pt x="14" y="315"/>
                      </a:lnTo>
                      <a:lnTo>
                        <a:pt x="32" y="319"/>
                      </a:lnTo>
                      <a:lnTo>
                        <a:pt x="28" y="307"/>
                      </a:lnTo>
                      <a:lnTo>
                        <a:pt x="30" y="307"/>
                      </a:lnTo>
                      <a:lnTo>
                        <a:pt x="44" y="307"/>
                      </a:lnTo>
                      <a:lnTo>
                        <a:pt x="44" y="303"/>
                      </a:lnTo>
                      <a:lnTo>
                        <a:pt x="38" y="295"/>
                      </a:lnTo>
                      <a:lnTo>
                        <a:pt x="38" y="287"/>
                      </a:lnTo>
                      <a:lnTo>
                        <a:pt x="50" y="267"/>
                      </a:lnTo>
                      <a:lnTo>
                        <a:pt x="52" y="261"/>
                      </a:lnTo>
                      <a:lnTo>
                        <a:pt x="46" y="104"/>
                      </a:lnTo>
                      <a:lnTo>
                        <a:pt x="70" y="24"/>
                      </a:lnTo>
                      <a:lnTo>
                        <a:pt x="78" y="14"/>
                      </a:lnTo>
                      <a:lnTo>
                        <a:pt x="88" y="14"/>
                      </a:lnTo>
                      <a:lnTo>
                        <a:pt x="102" y="20"/>
                      </a:lnTo>
                      <a:lnTo>
                        <a:pt x="114" y="34"/>
                      </a:lnTo>
                      <a:lnTo>
                        <a:pt x="134" y="36"/>
                      </a:lnTo>
                      <a:lnTo>
                        <a:pt x="161" y="22"/>
                      </a:lnTo>
                      <a:lnTo>
                        <a:pt x="167" y="2"/>
                      </a:lnTo>
                      <a:lnTo>
                        <a:pt x="179" y="0"/>
                      </a:lnTo>
                      <a:lnTo>
                        <a:pt x="231" y="26"/>
                      </a:lnTo>
                      <a:lnTo>
                        <a:pt x="281" y="195"/>
                      </a:lnTo>
                      <a:lnTo>
                        <a:pt x="307" y="199"/>
                      </a:lnTo>
                      <a:lnTo>
                        <a:pt x="319" y="233"/>
                      </a:lnTo>
                      <a:lnTo>
                        <a:pt x="325" y="239"/>
                      </a:lnTo>
                      <a:lnTo>
                        <a:pt x="341" y="243"/>
                      </a:lnTo>
                      <a:lnTo>
                        <a:pt x="357" y="241"/>
                      </a:lnTo>
                      <a:lnTo>
                        <a:pt x="363" y="239"/>
                      </a:lnTo>
                      <a:lnTo>
                        <a:pt x="363" y="233"/>
                      </a:lnTo>
                      <a:lnTo>
                        <a:pt x="375" y="259"/>
                      </a:lnTo>
                      <a:lnTo>
                        <a:pt x="371" y="269"/>
                      </a:lnTo>
                      <a:lnTo>
                        <a:pt x="373" y="273"/>
                      </a:lnTo>
                      <a:lnTo>
                        <a:pt x="383" y="271"/>
                      </a:lnTo>
                      <a:lnTo>
                        <a:pt x="387" y="279"/>
                      </a:lnTo>
                      <a:lnTo>
                        <a:pt x="387" y="287"/>
                      </a:lnTo>
                      <a:lnTo>
                        <a:pt x="381" y="297"/>
                      </a:lnTo>
                      <a:lnTo>
                        <a:pt x="367" y="303"/>
                      </a:lnTo>
                      <a:lnTo>
                        <a:pt x="363" y="309"/>
                      </a:lnTo>
                      <a:lnTo>
                        <a:pt x="353" y="313"/>
                      </a:lnTo>
                      <a:lnTo>
                        <a:pt x="349" y="321"/>
                      </a:lnTo>
                      <a:lnTo>
                        <a:pt x="323" y="333"/>
                      </a:lnTo>
                      <a:lnTo>
                        <a:pt x="323" y="345"/>
                      </a:lnTo>
                      <a:lnTo>
                        <a:pt x="313" y="353"/>
                      </a:lnTo>
                      <a:lnTo>
                        <a:pt x="305" y="355"/>
                      </a:lnTo>
                      <a:lnTo>
                        <a:pt x="297" y="369"/>
                      </a:lnTo>
                      <a:lnTo>
                        <a:pt x="295" y="377"/>
                      </a:lnTo>
                      <a:lnTo>
                        <a:pt x="287" y="383"/>
                      </a:lnTo>
                      <a:lnTo>
                        <a:pt x="269" y="375"/>
                      </a:lnTo>
                      <a:lnTo>
                        <a:pt x="263" y="381"/>
                      </a:lnTo>
                      <a:lnTo>
                        <a:pt x="253" y="381"/>
                      </a:lnTo>
                      <a:lnTo>
                        <a:pt x="247" y="373"/>
                      </a:lnTo>
                      <a:lnTo>
                        <a:pt x="243" y="363"/>
                      </a:lnTo>
                      <a:lnTo>
                        <a:pt x="239" y="361"/>
                      </a:lnTo>
                      <a:lnTo>
                        <a:pt x="235" y="365"/>
                      </a:lnTo>
                      <a:lnTo>
                        <a:pt x="229" y="375"/>
                      </a:lnTo>
                      <a:lnTo>
                        <a:pt x="229" y="393"/>
                      </a:lnTo>
                      <a:lnTo>
                        <a:pt x="227" y="405"/>
                      </a:lnTo>
                      <a:lnTo>
                        <a:pt x="229" y="417"/>
                      </a:lnTo>
                      <a:lnTo>
                        <a:pt x="225" y="433"/>
                      </a:lnTo>
                      <a:lnTo>
                        <a:pt x="223" y="435"/>
                      </a:lnTo>
                      <a:lnTo>
                        <a:pt x="211" y="435"/>
                      </a:lnTo>
                      <a:lnTo>
                        <a:pt x="205" y="443"/>
                      </a:lnTo>
                      <a:lnTo>
                        <a:pt x="203" y="457"/>
                      </a:lnTo>
                      <a:lnTo>
                        <a:pt x="195" y="461"/>
                      </a:lnTo>
                      <a:lnTo>
                        <a:pt x="191" y="464"/>
                      </a:lnTo>
                      <a:lnTo>
                        <a:pt x="185" y="455"/>
                      </a:lnTo>
                      <a:lnTo>
                        <a:pt x="181" y="457"/>
                      </a:lnTo>
                      <a:lnTo>
                        <a:pt x="181" y="476"/>
                      </a:lnTo>
                      <a:lnTo>
                        <a:pt x="177" y="484"/>
                      </a:lnTo>
                      <a:lnTo>
                        <a:pt x="175" y="484"/>
                      </a:lnTo>
                      <a:lnTo>
                        <a:pt x="165" y="474"/>
                      </a:lnTo>
                      <a:lnTo>
                        <a:pt x="159" y="474"/>
                      </a:lnTo>
                      <a:lnTo>
                        <a:pt x="146" y="484"/>
                      </a:lnTo>
                      <a:lnTo>
                        <a:pt x="138" y="500"/>
                      </a:lnTo>
                      <a:lnTo>
                        <a:pt x="138" y="520"/>
                      </a:lnTo>
                      <a:lnTo>
                        <a:pt x="122" y="564"/>
                      </a:lnTo>
                      <a:lnTo>
                        <a:pt x="102" y="592"/>
                      </a:lnTo>
                      <a:lnTo>
                        <a:pt x="92" y="584"/>
                      </a:lnTo>
                      <a:lnTo>
                        <a:pt x="90" y="572"/>
                      </a:lnTo>
                      <a:lnTo>
                        <a:pt x="70" y="556"/>
                      </a:lnTo>
                      <a:lnTo>
                        <a:pt x="38" y="439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1803">
                  <a:extLst>
                    <a:ext uri="{FF2B5EF4-FFF2-40B4-BE49-F238E27FC236}">
                      <a16:creationId xmlns:a16="http://schemas.microsoft.com/office/drawing/2014/main" id="{2B44D356-2900-4E1B-8AA5-4826541BF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8" y="1760"/>
                  <a:ext cx="323" cy="546"/>
                </a:xfrm>
                <a:custGeom>
                  <a:avLst/>
                  <a:gdLst>
                    <a:gd name="T0" fmla="*/ 40 w 323"/>
                    <a:gd name="T1" fmla="*/ 37 h 546"/>
                    <a:gd name="T2" fmla="*/ 44 w 323"/>
                    <a:gd name="T3" fmla="*/ 336 h 546"/>
                    <a:gd name="T4" fmla="*/ 38 w 323"/>
                    <a:gd name="T5" fmla="*/ 358 h 546"/>
                    <a:gd name="T6" fmla="*/ 46 w 323"/>
                    <a:gd name="T7" fmla="*/ 390 h 546"/>
                    <a:gd name="T8" fmla="*/ 52 w 323"/>
                    <a:gd name="T9" fmla="*/ 418 h 546"/>
                    <a:gd name="T10" fmla="*/ 40 w 323"/>
                    <a:gd name="T11" fmla="*/ 450 h 546"/>
                    <a:gd name="T12" fmla="*/ 22 w 323"/>
                    <a:gd name="T13" fmla="*/ 478 h 546"/>
                    <a:gd name="T14" fmla="*/ 8 w 323"/>
                    <a:gd name="T15" fmla="*/ 488 h 546"/>
                    <a:gd name="T16" fmla="*/ 6 w 323"/>
                    <a:gd name="T17" fmla="*/ 506 h 546"/>
                    <a:gd name="T18" fmla="*/ 4 w 323"/>
                    <a:gd name="T19" fmla="*/ 512 h 546"/>
                    <a:gd name="T20" fmla="*/ 0 w 323"/>
                    <a:gd name="T21" fmla="*/ 532 h 546"/>
                    <a:gd name="T22" fmla="*/ 2 w 323"/>
                    <a:gd name="T23" fmla="*/ 542 h 546"/>
                    <a:gd name="T24" fmla="*/ 6 w 323"/>
                    <a:gd name="T25" fmla="*/ 542 h 546"/>
                    <a:gd name="T26" fmla="*/ 22 w 323"/>
                    <a:gd name="T27" fmla="*/ 540 h 546"/>
                    <a:gd name="T28" fmla="*/ 22 w 323"/>
                    <a:gd name="T29" fmla="*/ 526 h 546"/>
                    <a:gd name="T30" fmla="*/ 42 w 323"/>
                    <a:gd name="T31" fmla="*/ 528 h 546"/>
                    <a:gd name="T32" fmla="*/ 52 w 323"/>
                    <a:gd name="T33" fmla="*/ 532 h 546"/>
                    <a:gd name="T34" fmla="*/ 54 w 323"/>
                    <a:gd name="T35" fmla="*/ 526 h 546"/>
                    <a:gd name="T36" fmla="*/ 100 w 323"/>
                    <a:gd name="T37" fmla="*/ 538 h 546"/>
                    <a:gd name="T38" fmla="*/ 128 w 323"/>
                    <a:gd name="T39" fmla="*/ 510 h 546"/>
                    <a:gd name="T40" fmla="*/ 146 w 323"/>
                    <a:gd name="T41" fmla="*/ 518 h 546"/>
                    <a:gd name="T42" fmla="*/ 152 w 323"/>
                    <a:gd name="T43" fmla="*/ 516 h 546"/>
                    <a:gd name="T44" fmla="*/ 158 w 323"/>
                    <a:gd name="T45" fmla="*/ 500 h 546"/>
                    <a:gd name="T46" fmla="*/ 164 w 323"/>
                    <a:gd name="T47" fmla="*/ 488 h 546"/>
                    <a:gd name="T48" fmla="*/ 172 w 323"/>
                    <a:gd name="T49" fmla="*/ 478 h 546"/>
                    <a:gd name="T50" fmla="*/ 184 w 323"/>
                    <a:gd name="T51" fmla="*/ 496 h 546"/>
                    <a:gd name="T52" fmla="*/ 218 w 323"/>
                    <a:gd name="T53" fmla="*/ 494 h 546"/>
                    <a:gd name="T54" fmla="*/ 224 w 323"/>
                    <a:gd name="T55" fmla="*/ 462 h 546"/>
                    <a:gd name="T56" fmla="*/ 246 w 323"/>
                    <a:gd name="T57" fmla="*/ 438 h 546"/>
                    <a:gd name="T58" fmla="*/ 258 w 323"/>
                    <a:gd name="T59" fmla="*/ 402 h 546"/>
                    <a:gd name="T60" fmla="*/ 285 w 323"/>
                    <a:gd name="T61" fmla="*/ 404 h 546"/>
                    <a:gd name="T62" fmla="*/ 321 w 323"/>
                    <a:gd name="T63" fmla="*/ 388 h 546"/>
                    <a:gd name="T64" fmla="*/ 313 w 323"/>
                    <a:gd name="T65" fmla="*/ 372 h 546"/>
                    <a:gd name="T66" fmla="*/ 311 w 323"/>
                    <a:gd name="T67" fmla="*/ 352 h 546"/>
                    <a:gd name="T68" fmla="*/ 279 w 323"/>
                    <a:gd name="T69" fmla="*/ 0 h 546"/>
                    <a:gd name="T70" fmla="*/ 54 w 323"/>
                    <a:gd name="T71" fmla="*/ 37 h 5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23"/>
                    <a:gd name="T109" fmla="*/ 0 h 546"/>
                    <a:gd name="T110" fmla="*/ 323 w 323"/>
                    <a:gd name="T111" fmla="*/ 546 h 5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23" h="546">
                      <a:moveTo>
                        <a:pt x="54" y="37"/>
                      </a:moveTo>
                      <a:lnTo>
                        <a:pt x="40" y="37"/>
                      </a:lnTo>
                      <a:lnTo>
                        <a:pt x="20" y="30"/>
                      </a:lnTo>
                      <a:lnTo>
                        <a:pt x="44" y="336"/>
                      </a:lnTo>
                      <a:lnTo>
                        <a:pt x="34" y="346"/>
                      </a:lnTo>
                      <a:lnTo>
                        <a:pt x="38" y="358"/>
                      </a:lnTo>
                      <a:lnTo>
                        <a:pt x="32" y="372"/>
                      </a:lnTo>
                      <a:lnTo>
                        <a:pt x="46" y="390"/>
                      </a:lnTo>
                      <a:lnTo>
                        <a:pt x="46" y="402"/>
                      </a:lnTo>
                      <a:lnTo>
                        <a:pt x="52" y="418"/>
                      </a:lnTo>
                      <a:lnTo>
                        <a:pt x="38" y="442"/>
                      </a:lnTo>
                      <a:lnTo>
                        <a:pt x="40" y="450"/>
                      </a:lnTo>
                      <a:lnTo>
                        <a:pt x="30" y="456"/>
                      </a:lnTo>
                      <a:lnTo>
                        <a:pt x="22" y="478"/>
                      </a:lnTo>
                      <a:lnTo>
                        <a:pt x="12" y="478"/>
                      </a:lnTo>
                      <a:lnTo>
                        <a:pt x="8" y="488"/>
                      </a:lnTo>
                      <a:lnTo>
                        <a:pt x="14" y="498"/>
                      </a:lnTo>
                      <a:lnTo>
                        <a:pt x="6" y="506"/>
                      </a:lnTo>
                      <a:lnTo>
                        <a:pt x="12" y="508"/>
                      </a:lnTo>
                      <a:lnTo>
                        <a:pt x="4" y="512"/>
                      </a:lnTo>
                      <a:lnTo>
                        <a:pt x="6" y="530"/>
                      </a:lnTo>
                      <a:lnTo>
                        <a:pt x="0" y="532"/>
                      </a:lnTo>
                      <a:lnTo>
                        <a:pt x="8" y="538"/>
                      </a:lnTo>
                      <a:lnTo>
                        <a:pt x="2" y="542"/>
                      </a:lnTo>
                      <a:lnTo>
                        <a:pt x="6" y="544"/>
                      </a:lnTo>
                      <a:lnTo>
                        <a:pt x="6" y="542"/>
                      </a:lnTo>
                      <a:lnTo>
                        <a:pt x="16" y="546"/>
                      </a:lnTo>
                      <a:lnTo>
                        <a:pt x="22" y="540"/>
                      </a:lnTo>
                      <a:lnTo>
                        <a:pt x="18" y="530"/>
                      </a:lnTo>
                      <a:lnTo>
                        <a:pt x="22" y="526"/>
                      </a:lnTo>
                      <a:lnTo>
                        <a:pt x="30" y="532"/>
                      </a:lnTo>
                      <a:lnTo>
                        <a:pt x="42" y="528"/>
                      </a:lnTo>
                      <a:lnTo>
                        <a:pt x="46" y="538"/>
                      </a:lnTo>
                      <a:lnTo>
                        <a:pt x="52" y="532"/>
                      </a:lnTo>
                      <a:lnTo>
                        <a:pt x="50" y="518"/>
                      </a:lnTo>
                      <a:lnTo>
                        <a:pt x="54" y="526"/>
                      </a:lnTo>
                      <a:lnTo>
                        <a:pt x="70" y="520"/>
                      </a:lnTo>
                      <a:lnTo>
                        <a:pt x="100" y="538"/>
                      </a:lnTo>
                      <a:lnTo>
                        <a:pt x="108" y="520"/>
                      </a:lnTo>
                      <a:lnTo>
                        <a:pt x="128" y="510"/>
                      </a:lnTo>
                      <a:lnTo>
                        <a:pt x="136" y="520"/>
                      </a:lnTo>
                      <a:lnTo>
                        <a:pt x="146" y="518"/>
                      </a:lnTo>
                      <a:lnTo>
                        <a:pt x="150" y="526"/>
                      </a:lnTo>
                      <a:lnTo>
                        <a:pt x="152" y="516"/>
                      </a:lnTo>
                      <a:lnTo>
                        <a:pt x="160" y="514"/>
                      </a:lnTo>
                      <a:lnTo>
                        <a:pt x="158" y="500"/>
                      </a:lnTo>
                      <a:lnTo>
                        <a:pt x="166" y="496"/>
                      </a:lnTo>
                      <a:lnTo>
                        <a:pt x="164" y="488"/>
                      </a:lnTo>
                      <a:lnTo>
                        <a:pt x="176" y="486"/>
                      </a:lnTo>
                      <a:lnTo>
                        <a:pt x="172" y="478"/>
                      </a:lnTo>
                      <a:lnTo>
                        <a:pt x="180" y="484"/>
                      </a:lnTo>
                      <a:lnTo>
                        <a:pt x="184" y="496"/>
                      </a:lnTo>
                      <a:lnTo>
                        <a:pt x="206" y="506"/>
                      </a:lnTo>
                      <a:lnTo>
                        <a:pt x="218" y="494"/>
                      </a:lnTo>
                      <a:lnTo>
                        <a:pt x="218" y="476"/>
                      </a:lnTo>
                      <a:lnTo>
                        <a:pt x="224" y="462"/>
                      </a:lnTo>
                      <a:lnTo>
                        <a:pt x="240" y="458"/>
                      </a:lnTo>
                      <a:lnTo>
                        <a:pt x="246" y="438"/>
                      </a:lnTo>
                      <a:lnTo>
                        <a:pt x="262" y="426"/>
                      </a:lnTo>
                      <a:lnTo>
                        <a:pt x="258" y="402"/>
                      </a:lnTo>
                      <a:lnTo>
                        <a:pt x="275" y="396"/>
                      </a:lnTo>
                      <a:lnTo>
                        <a:pt x="285" y="404"/>
                      </a:lnTo>
                      <a:lnTo>
                        <a:pt x="303" y="390"/>
                      </a:lnTo>
                      <a:lnTo>
                        <a:pt x="321" y="388"/>
                      </a:lnTo>
                      <a:lnTo>
                        <a:pt x="323" y="374"/>
                      </a:lnTo>
                      <a:lnTo>
                        <a:pt x="313" y="372"/>
                      </a:lnTo>
                      <a:lnTo>
                        <a:pt x="317" y="362"/>
                      </a:lnTo>
                      <a:lnTo>
                        <a:pt x="311" y="352"/>
                      </a:lnTo>
                      <a:lnTo>
                        <a:pt x="317" y="346"/>
                      </a:lnTo>
                      <a:lnTo>
                        <a:pt x="279" y="0"/>
                      </a:lnTo>
                      <a:lnTo>
                        <a:pt x="76" y="18"/>
                      </a:lnTo>
                      <a:lnTo>
                        <a:pt x="54" y="37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 1804">
                  <a:extLst>
                    <a:ext uri="{FF2B5EF4-FFF2-40B4-BE49-F238E27FC236}">
                      <a16:creationId xmlns:a16="http://schemas.microsoft.com/office/drawing/2014/main" id="{8E671952-59A4-4883-B933-220F05DCD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1" y="1136"/>
                  <a:ext cx="535" cy="576"/>
                </a:xfrm>
                <a:custGeom>
                  <a:avLst/>
                  <a:gdLst>
                    <a:gd name="T0" fmla="*/ 503 w 535"/>
                    <a:gd name="T1" fmla="*/ 291 h 576"/>
                    <a:gd name="T2" fmla="*/ 529 w 535"/>
                    <a:gd name="T3" fmla="*/ 195 h 576"/>
                    <a:gd name="T4" fmla="*/ 505 w 535"/>
                    <a:gd name="T5" fmla="*/ 251 h 576"/>
                    <a:gd name="T6" fmla="*/ 457 w 535"/>
                    <a:gd name="T7" fmla="*/ 291 h 576"/>
                    <a:gd name="T8" fmla="*/ 471 w 535"/>
                    <a:gd name="T9" fmla="*/ 247 h 576"/>
                    <a:gd name="T10" fmla="*/ 491 w 535"/>
                    <a:gd name="T11" fmla="*/ 217 h 576"/>
                    <a:gd name="T12" fmla="*/ 485 w 535"/>
                    <a:gd name="T13" fmla="*/ 217 h 576"/>
                    <a:gd name="T14" fmla="*/ 477 w 535"/>
                    <a:gd name="T15" fmla="*/ 185 h 576"/>
                    <a:gd name="T16" fmla="*/ 457 w 535"/>
                    <a:gd name="T17" fmla="*/ 185 h 576"/>
                    <a:gd name="T18" fmla="*/ 463 w 535"/>
                    <a:gd name="T19" fmla="*/ 167 h 576"/>
                    <a:gd name="T20" fmla="*/ 463 w 535"/>
                    <a:gd name="T21" fmla="*/ 155 h 576"/>
                    <a:gd name="T22" fmla="*/ 461 w 535"/>
                    <a:gd name="T23" fmla="*/ 143 h 576"/>
                    <a:gd name="T24" fmla="*/ 431 w 535"/>
                    <a:gd name="T25" fmla="*/ 129 h 576"/>
                    <a:gd name="T26" fmla="*/ 431 w 535"/>
                    <a:gd name="T27" fmla="*/ 113 h 576"/>
                    <a:gd name="T28" fmla="*/ 383 w 535"/>
                    <a:gd name="T29" fmla="*/ 107 h 576"/>
                    <a:gd name="T30" fmla="*/ 236 w 535"/>
                    <a:gd name="T31" fmla="*/ 50 h 576"/>
                    <a:gd name="T32" fmla="*/ 220 w 535"/>
                    <a:gd name="T33" fmla="*/ 46 h 576"/>
                    <a:gd name="T34" fmla="*/ 186 w 535"/>
                    <a:gd name="T35" fmla="*/ 40 h 576"/>
                    <a:gd name="T36" fmla="*/ 178 w 535"/>
                    <a:gd name="T37" fmla="*/ 42 h 576"/>
                    <a:gd name="T38" fmla="*/ 180 w 535"/>
                    <a:gd name="T39" fmla="*/ 10 h 576"/>
                    <a:gd name="T40" fmla="*/ 110 w 535"/>
                    <a:gd name="T41" fmla="*/ 40 h 576"/>
                    <a:gd name="T42" fmla="*/ 76 w 535"/>
                    <a:gd name="T43" fmla="*/ 44 h 576"/>
                    <a:gd name="T44" fmla="*/ 62 w 535"/>
                    <a:gd name="T45" fmla="*/ 26 h 576"/>
                    <a:gd name="T46" fmla="*/ 50 w 535"/>
                    <a:gd name="T47" fmla="*/ 38 h 576"/>
                    <a:gd name="T48" fmla="*/ 46 w 535"/>
                    <a:gd name="T49" fmla="*/ 121 h 576"/>
                    <a:gd name="T50" fmla="*/ 8 w 535"/>
                    <a:gd name="T51" fmla="*/ 155 h 576"/>
                    <a:gd name="T52" fmla="*/ 0 w 535"/>
                    <a:gd name="T53" fmla="*/ 179 h 576"/>
                    <a:gd name="T54" fmla="*/ 22 w 535"/>
                    <a:gd name="T55" fmla="*/ 199 h 576"/>
                    <a:gd name="T56" fmla="*/ 14 w 535"/>
                    <a:gd name="T57" fmla="*/ 239 h 576"/>
                    <a:gd name="T58" fmla="*/ 14 w 535"/>
                    <a:gd name="T59" fmla="*/ 263 h 576"/>
                    <a:gd name="T60" fmla="*/ 18 w 535"/>
                    <a:gd name="T61" fmla="*/ 297 h 576"/>
                    <a:gd name="T62" fmla="*/ 48 w 535"/>
                    <a:gd name="T63" fmla="*/ 319 h 576"/>
                    <a:gd name="T64" fmla="*/ 78 w 535"/>
                    <a:gd name="T65" fmla="*/ 323 h 576"/>
                    <a:gd name="T66" fmla="*/ 104 w 535"/>
                    <a:gd name="T67" fmla="*/ 361 h 576"/>
                    <a:gd name="T68" fmla="*/ 156 w 535"/>
                    <a:gd name="T69" fmla="*/ 408 h 576"/>
                    <a:gd name="T70" fmla="*/ 182 w 535"/>
                    <a:gd name="T71" fmla="*/ 542 h 576"/>
                    <a:gd name="T72" fmla="*/ 222 w 535"/>
                    <a:gd name="T73" fmla="*/ 564 h 576"/>
                    <a:gd name="T74" fmla="*/ 493 w 535"/>
                    <a:gd name="T75" fmla="*/ 558 h 576"/>
                    <a:gd name="T76" fmla="*/ 501 w 535"/>
                    <a:gd name="T77" fmla="*/ 355 h 57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535"/>
                    <a:gd name="T118" fmla="*/ 0 h 576"/>
                    <a:gd name="T119" fmla="*/ 535 w 535"/>
                    <a:gd name="T120" fmla="*/ 576 h 57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535" h="576">
                      <a:moveTo>
                        <a:pt x="501" y="355"/>
                      </a:moveTo>
                      <a:lnTo>
                        <a:pt x="503" y="291"/>
                      </a:lnTo>
                      <a:lnTo>
                        <a:pt x="535" y="209"/>
                      </a:lnTo>
                      <a:lnTo>
                        <a:pt x="529" y="195"/>
                      </a:lnTo>
                      <a:lnTo>
                        <a:pt x="509" y="221"/>
                      </a:lnTo>
                      <a:lnTo>
                        <a:pt x="505" y="251"/>
                      </a:lnTo>
                      <a:lnTo>
                        <a:pt x="493" y="253"/>
                      </a:lnTo>
                      <a:lnTo>
                        <a:pt x="457" y="291"/>
                      </a:lnTo>
                      <a:lnTo>
                        <a:pt x="457" y="283"/>
                      </a:lnTo>
                      <a:lnTo>
                        <a:pt x="471" y="247"/>
                      </a:lnTo>
                      <a:lnTo>
                        <a:pt x="481" y="237"/>
                      </a:lnTo>
                      <a:lnTo>
                        <a:pt x="491" y="217"/>
                      </a:lnTo>
                      <a:lnTo>
                        <a:pt x="485" y="217"/>
                      </a:lnTo>
                      <a:lnTo>
                        <a:pt x="473" y="207"/>
                      </a:lnTo>
                      <a:lnTo>
                        <a:pt x="477" y="185"/>
                      </a:lnTo>
                      <a:lnTo>
                        <a:pt x="475" y="181"/>
                      </a:lnTo>
                      <a:lnTo>
                        <a:pt x="457" y="185"/>
                      </a:lnTo>
                      <a:lnTo>
                        <a:pt x="457" y="175"/>
                      </a:lnTo>
                      <a:lnTo>
                        <a:pt x="463" y="167"/>
                      </a:lnTo>
                      <a:lnTo>
                        <a:pt x="459" y="159"/>
                      </a:lnTo>
                      <a:lnTo>
                        <a:pt x="463" y="155"/>
                      </a:lnTo>
                      <a:lnTo>
                        <a:pt x="459" y="147"/>
                      </a:lnTo>
                      <a:lnTo>
                        <a:pt x="461" y="143"/>
                      </a:lnTo>
                      <a:lnTo>
                        <a:pt x="451" y="135"/>
                      </a:lnTo>
                      <a:lnTo>
                        <a:pt x="431" y="129"/>
                      </a:lnTo>
                      <a:lnTo>
                        <a:pt x="433" y="121"/>
                      </a:lnTo>
                      <a:lnTo>
                        <a:pt x="431" y="113"/>
                      </a:lnTo>
                      <a:lnTo>
                        <a:pt x="393" y="105"/>
                      </a:lnTo>
                      <a:lnTo>
                        <a:pt x="383" y="107"/>
                      </a:lnTo>
                      <a:lnTo>
                        <a:pt x="246" y="72"/>
                      </a:lnTo>
                      <a:lnTo>
                        <a:pt x="236" y="50"/>
                      </a:lnTo>
                      <a:lnTo>
                        <a:pt x="226" y="44"/>
                      </a:lnTo>
                      <a:lnTo>
                        <a:pt x="220" y="46"/>
                      </a:lnTo>
                      <a:lnTo>
                        <a:pt x="218" y="42"/>
                      </a:lnTo>
                      <a:lnTo>
                        <a:pt x="186" y="40"/>
                      </a:lnTo>
                      <a:lnTo>
                        <a:pt x="180" y="46"/>
                      </a:lnTo>
                      <a:lnTo>
                        <a:pt x="178" y="42"/>
                      </a:lnTo>
                      <a:lnTo>
                        <a:pt x="182" y="24"/>
                      </a:lnTo>
                      <a:lnTo>
                        <a:pt x="180" y="10"/>
                      </a:lnTo>
                      <a:lnTo>
                        <a:pt x="170" y="0"/>
                      </a:lnTo>
                      <a:lnTo>
                        <a:pt x="110" y="40"/>
                      </a:lnTo>
                      <a:lnTo>
                        <a:pt x="90" y="44"/>
                      </a:lnTo>
                      <a:lnTo>
                        <a:pt x="76" y="44"/>
                      </a:lnTo>
                      <a:lnTo>
                        <a:pt x="70" y="34"/>
                      </a:lnTo>
                      <a:lnTo>
                        <a:pt x="62" y="26"/>
                      </a:lnTo>
                      <a:lnTo>
                        <a:pt x="58" y="38"/>
                      </a:lnTo>
                      <a:lnTo>
                        <a:pt x="50" y="38"/>
                      </a:lnTo>
                      <a:lnTo>
                        <a:pt x="52" y="113"/>
                      </a:lnTo>
                      <a:lnTo>
                        <a:pt x="46" y="121"/>
                      </a:lnTo>
                      <a:lnTo>
                        <a:pt x="16" y="137"/>
                      </a:lnTo>
                      <a:lnTo>
                        <a:pt x="8" y="155"/>
                      </a:lnTo>
                      <a:lnTo>
                        <a:pt x="0" y="163"/>
                      </a:lnTo>
                      <a:lnTo>
                        <a:pt x="0" y="179"/>
                      </a:lnTo>
                      <a:lnTo>
                        <a:pt x="12" y="181"/>
                      </a:lnTo>
                      <a:lnTo>
                        <a:pt x="22" y="199"/>
                      </a:lnTo>
                      <a:lnTo>
                        <a:pt x="12" y="217"/>
                      </a:lnTo>
                      <a:lnTo>
                        <a:pt x="14" y="239"/>
                      </a:lnTo>
                      <a:lnTo>
                        <a:pt x="10" y="245"/>
                      </a:lnTo>
                      <a:lnTo>
                        <a:pt x="14" y="263"/>
                      </a:lnTo>
                      <a:lnTo>
                        <a:pt x="8" y="285"/>
                      </a:lnTo>
                      <a:lnTo>
                        <a:pt x="18" y="297"/>
                      </a:lnTo>
                      <a:lnTo>
                        <a:pt x="38" y="305"/>
                      </a:lnTo>
                      <a:lnTo>
                        <a:pt x="48" y="319"/>
                      </a:lnTo>
                      <a:lnTo>
                        <a:pt x="64" y="317"/>
                      </a:lnTo>
                      <a:lnTo>
                        <a:pt x="78" y="323"/>
                      </a:lnTo>
                      <a:lnTo>
                        <a:pt x="98" y="343"/>
                      </a:lnTo>
                      <a:lnTo>
                        <a:pt x="104" y="361"/>
                      </a:lnTo>
                      <a:lnTo>
                        <a:pt x="148" y="390"/>
                      </a:lnTo>
                      <a:lnTo>
                        <a:pt x="156" y="408"/>
                      </a:lnTo>
                      <a:lnTo>
                        <a:pt x="162" y="444"/>
                      </a:lnTo>
                      <a:lnTo>
                        <a:pt x="182" y="542"/>
                      </a:lnTo>
                      <a:lnTo>
                        <a:pt x="216" y="552"/>
                      </a:lnTo>
                      <a:lnTo>
                        <a:pt x="222" y="564"/>
                      </a:lnTo>
                      <a:lnTo>
                        <a:pt x="222" y="576"/>
                      </a:lnTo>
                      <a:lnTo>
                        <a:pt x="493" y="558"/>
                      </a:lnTo>
                      <a:lnTo>
                        <a:pt x="477" y="462"/>
                      </a:lnTo>
                      <a:lnTo>
                        <a:pt x="501" y="355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806">
                  <a:extLst>
                    <a:ext uri="{FF2B5EF4-FFF2-40B4-BE49-F238E27FC236}">
                      <a16:creationId xmlns:a16="http://schemas.microsoft.com/office/drawing/2014/main" id="{8E950C02-AE53-45D6-852C-A4666B5B2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3" y="1624"/>
                  <a:ext cx="178" cy="112"/>
                </a:xfrm>
                <a:custGeom>
                  <a:avLst/>
                  <a:gdLst>
                    <a:gd name="T0" fmla="*/ 148 w 178"/>
                    <a:gd name="T1" fmla="*/ 0 h 112"/>
                    <a:gd name="T2" fmla="*/ 120 w 178"/>
                    <a:gd name="T3" fmla="*/ 32 h 112"/>
                    <a:gd name="T4" fmla="*/ 38 w 178"/>
                    <a:gd name="T5" fmla="*/ 64 h 112"/>
                    <a:gd name="T6" fmla="*/ 12 w 178"/>
                    <a:gd name="T7" fmla="*/ 82 h 112"/>
                    <a:gd name="T8" fmla="*/ 8 w 178"/>
                    <a:gd name="T9" fmla="*/ 92 h 112"/>
                    <a:gd name="T10" fmla="*/ 0 w 178"/>
                    <a:gd name="T11" fmla="*/ 98 h 112"/>
                    <a:gd name="T12" fmla="*/ 2 w 178"/>
                    <a:gd name="T13" fmla="*/ 110 h 112"/>
                    <a:gd name="T14" fmla="*/ 2 w 178"/>
                    <a:gd name="T15" fmla="*/ 112 h 112"/>
                    <a:gd name="T16" fmla="*/ 2 w 178"/>
                    <a:gd name="T17" fmla="*/ 106 h 112"/>
                    <a:gd name="T18" fmla="*/ 10 w 178"/>
                    <a:gd name="T19" fmla="*/ 104 h 112"/>
                    <a:gd name="T20" fmla="*/ 12 w 178"/>
                    <a:gd name="T21" fmla="*/ 110 h 112"/>
                    <a:gd name="T22" fmla="*/ 20 w 178"/>
                    <a:gd name="T23" fmla="*/ 110 h 112"/>
                    <a:gd name="T24" fmla="*/ 178 w 178"/>
                    <a:gd name="T25" fmla="*/ 12 h 112"/>
                    <a:gd name="T26" fmla="*/ 158 w 178"/>
                    <a:gd name="T27" fmla="*/ 14 h 112"/>
                    <a:gd name="T28" fmla="*/ 146 w 178"/>
                    <a:gd name="T29" fmla="*/ 24 h 112"/>
                    <a:gd name="T30" fmla="*/ 138 w 178"/>
                    <a:gd name="T31" fmla="*/ 34 h 112"/>
                    <a:gd name="T32" fmla="*/ 128 w 178"/>
                    <a:gd name="T33" fmla="*/ 38 h 112"/>
                    <a:gd name="T34" fmla="*/ 128 w 178"/>
                    <a:gd name="T35" fmla="*/ 32 h 112"/>
                    <a:gd name="T36" fmla="*/ 146 w 178"/>
                    <a:gd name="T37" fmla="*/ 8 h 112"/>
                    <a:gd name="T38" fmla="*/ 148 w 178"/>
                    <a:gd name="T39" fmla="*/ 0 h 11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78"/>
                    <a:gd name="T61" fmla="*/ 0 h 112"/>
                    <a:gd name="T62" fmla="*/ 178 w 178"/>
                    <a:gd name="T63" fmla="*/ 112 h 11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78" h="112">
                      <a:moveTo>
                        <a:pt x="148" y="0"/>
                      </a:moveTo>
                      <a:lnTo>
                        <a:pt x="120" y="32"/>
                      </a:lnTo>
                      <a:lnTo>
                        <a:pt x="38" y="64"/>
                      </a:lnTo>
                      <a:lnTo>
                        <a:pt x="12" y="82"/>
                      </a:lnTo>
                      <a:lnTo>
                        <a:pt x="8" y="92"/>
                      </a:lnTo>
                      <a:lnTo>
                        <a:pt x="0" y="98"/>
                      </a:lnTo>
                      <a:lnTo>
                        <a:pt x="2" y="110"/>
                      </a:lnTo>
                      <a:lnTo>
                        <a:pt x="2" y="112"/>
                      </a:lnTo>
                      <a:lnTo>
                        <a:pt x="2" y="106"/>
                      </a:lnTo>
                      <a:lnTo>
                        <a:pt x="10" y="104"/>
                      </a:lnTo>
                      <a:lnTo>
                        <a:pt x="12" y="110"/>
                      </a:lnTo>
                      <a:lnTo>
                        <a:pt x="20" y="110"/>
                      </a:lnTo>
                      <a:lnTo>
                        <a:pt x="178" y="12"/>
                      </a:lnTo>
                      <a:lnTo>
                        <a:pt x="158" y="14"/>
                      </a:lnTo>
                      <a:lnTo>
                        <a:pt x="146" y="24"/>
                      </a:lnTo>
                      <a:lnTo>
                        <a:pt x="138" y="34"/>
                      </a:lnTo>
                      <a:lnTo>
                        <a:pt x="128" y="38"/>
                      </a:lnTo>
                      <a:lnTo>
                        <a:pt x="128" y="32"/>
                      </a:lnTo>
                      <a:lnTo>
                        <a:pt x="146" y="8"/>
                      </a:lnTo>
                      <a:lnTo>
                        <a:pt x="148" y="0"/>
                      </a:lnTo>
                    </a:path>
                  </a:pathLst>
                </a:custGeom>
                <a:solidFill>
                  <a:schemeClr val="accent2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807">
                  <a:extLst>
                    <a:ext uri="{FF2B5EF4-FFF2-40B4-BE49-F238E27FC236}">
                      <a16:creationId xmlns:a16="http://schemas.microsoft.com/office/drawing/2014/main" id="{E55949EA-E98C-48F0-B00C-EADBE4FA1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6" y="3828"/>
                  <a:ext cx="24" cy="38"/>
                </a:xfrm>
                <a:custGeom>
                  <a:avLst/>
                  <a:gdLst>
                    <a:gd name="T0" fmla="*/ 24 w 24"/>
                    <a:gd name="T1" fmla="*/ 2 h 38"/>
                    <a:gd name="T2" fmla="*/ 18 w 24"/>
                    <a:gd name="T3" fmla="*/ 0 h 38"/>
                    <a:gd name="T4" fmla="*/ 0 w 24"/>
                    <a:gd name="T5" fmla="*/ 32 h 38"/>
                    <a:gd name="T6" fmla="*/ 4 w 24"/>
                    <a:gd name="T7" fmla="*/ 38 h 38"/>
                    <a:gd name="T8" fmla="*/ 24 w 24"/>
                    <a:gd name="T9" fmla="*/ 2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38"/>
                    <a:gd name="T17" fmla="*/ 24 w 24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38">
                      <a:moveTo>
                        <a:pt x="24" y="2"/>
                      </a:moveTo>
                      <a:lnTo>
                        <a:pt x="18" y="0"/>
                      </a:lnTo>
                      <a:lnTo>
                        <a:pt x="0" y="32"/>
                      </a:lnTo>
                      <a:lnTo>
                        <a:pt x="4" y="38"/>
                      </a:ln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808">
                  <a:extLst>
                    <a:ext uri="{FF2B5EF4-FFF2-40B4-BE49-F238E27FC236}">
                      <a16:creationId xmlns:a16="http://schemas.microsoft.com/office/drawing/2014/main" id="{D36D5B22-949E-419E-9873-0B80E0184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6" y="3828"/>
                  <a:ext cx="24" cy="38"/>
                </a:xfrm>
                <a:custGeom>
                  <a:avLst/>
                  <a:gdLst>
                    <a:gd name="T0" fmla="*/ 24 w 24"/>
                    <a:gd name="T1" fmla="*/ 2 h 38"/>
                    <a:gd name="T2" fmla="*/ 18 w 24"/>
                    <a:gd name="T3" fmla="*/ 0 h 38"/>
                    <a:gd name="T4" fmla="*/ 0 w 24"/>
                    <a:gd name="T5" fmla="*/ 32 h 38"/>
                    <a:gd name="T6" fmla="*/ 4 w 24"/>
                    <a:gd name="T7" fmla="*/ 38 h 38"/>
                    <a:gd name="T8" fmla="*/ 24 w 24"/>
                    <a:gd name="T9" fmla="*/ 2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38"/>
                    <a:gd name="T17" fmla="*/ 24 w 24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38">
                      <a:moveTo>
                        <a:pt x="24" y="2"/>
                      </a:moveTo>
                      <a:lnTo>
                        <a:pt x="18" y="0"/>
                      </a:lnTo>
                      <a:lnTo>
                        <a:pt x="0" y="32"/>
                      </a:lnTo>
                      <a:lnTo>
                        <a:pt x="4" y="38"/>
                      </a:lnTo>
                      <a:lnTo>
                        <a:pt x="24" y="2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809">
                  <a:extLst>
                    <a:ext uri="{FF2B5EF4-FFF2-40B4-BE49-F238E27FC236}">
                      <a16:creationId xmlns:a16="http://schemas.microsoft.com/office/drawing/2014/main" id="{D0AB8E98-7DBB-4B11-8982-7621BC64B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8" y="3872"/>
                  <a:ext cx="18" cy="16"/>
                </a:xfrm>
                <a:custGeom>
                  <a:avLst/>
                  <a:gdLst>
                    <a:gd name="T0" fmla="*/ 18 w 18"/>
                    <a:gd name="T1" fmla="*/ 0 h 16"/>
                    <a:gd name="T2" fmla="*/ 0 w 18"/>
                    <a:gd name="T3" fmla="*/ 14 h 16"/>
                    <a:gd name="T4" fmla="*/ 0 w 18"/>
                    <a:gd name="T5" fmla="*/ 16 h 16"/>
                    <a:gd name="T6" fmla="*/ 18 w 18"/>
                    <a:gd name="T7" fmla="*/ 6 h 16"/>
                    <a:gd name="T8" fmla="*/ 18 w 18"/>
                    <a:gd name="T9" fmla="*/ 0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6"/>
                    <a:gd name="T17" fmla="*/ 18 w 18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6">
                      <a:moveTo>
                        <a:pt x="18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1810">
                  <a:extLst>
                    <a:ext uri="{FF2B5EF4-FFF2-40B4-BE49-F238E27FC236}">
                      <a16:creationId xmlns:a16="http://schemas.microsoft.com/office/drawing/2014/main" id="{7E3F4C7C-1253-4DEF-8EB9-440B7E84D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8" y="3872"/>
                  <a:ext cx="18" cy="16"/>
                </a:xfrm>
                <a:custGeom>
                  <a:avLst/>
                  <a:gdLst>
                    <a:gd name="T0" fmla="*/ 18 w 18"/>
                    <a:gd name="T1" fmla="*/ 0 h 16"/>
                    <a:gd name="T2" fmla="*/ 0 w 18"/>
                    <a:gd name="T3" fmla="*/ 14 h 16"/>
                    <a:gd name="T4" fmla="*/ 0 w 18"/>
                    <a:gd name="T5" fmla="*/ 16 h 16"/>
                    <a:gd name="T6" fmla="*/ 18 w 18"/>
                    <a:gd name="T7" fmla="*/ 6 h 16"/>
                    <a:gd name="T8" fmla="*/ 18 w 18"/>
                    <a:gd name="T9" fmla="*/ 0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6"/>
                    <a:gd name="T17" fmla="*/ 18 w 18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6">
                      <a:moveTo>
                        <a:pt x="18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1811">
                  <a:extLst>
                    <a:ext uri="{FF2B5EF4-FFF2-40B4-BE49-F238E27FC236}">
                      <a16:creationId xmlns:a16="http://schemas.microsoft.com/office/drawing/2014/main" id="{6DFCC6AA-6386-4EDD-9AFD-05AB15448C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2" y="3900"/>
                  <a:ext cx="56" cy="32"/>
                </a:xfrm>
                <a:custGeom>
                  <a:avLst/>
                  <a:gdLst>
                    <a:gd name="T0" fmla="*/ 56 w 56"/>
                    <a:gd name="T1" fmla="*/ 14 h 32"/>
                    <a:gd name="T2" fmla="*/ 38 w 56"/>
                    <a:gd name="T3" fmla="*/ 14 h 32"/>
                    <a:gd name="T4" fmla="*/ 16 w 56"/>
                    <a:gd name="T5" fmla="*/ 28 h 32"/>
                    <a:gd name="T6" fmla="*/ 0 w 56"/>
                    <a:gd name="T7" fmla="*/ 32 h 32"/>
                    <a:gd name="T8" fmla="*/ 2 w 56"/>
                    <a:gd name="T9" fmla="*/ 24 h 32"/>
                    <a:gd name="T10" fmla="*/ 20 w 56"/>
                    <a:gd name="T11" fmla="*/ 18 h 32"/>
                    <a:gd name="T12" fmla="*/ 40 w 56"/>
                    <a:gd name="T13" fmla="*/ 0 h 32"/>
                    <a:gd name="T14" fmla="*/ 54 w 56"/>
                    <a:gd name="T15" fmla="*/ 2 h 32"/>
                    <a:gd name="T16" fmla="*/ 56 w 56"/>
                    <a:gd name="T17" fmla="*/ 14 h 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32"/>
                    <a:gd name="T29" fmla="*/ 56 w 56"/>
                    <a:gd name="T30" fmla="*/ 32 h 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32">
                      <a:moveTo>
                        <a:pt x="56" y="14"/>
                      </a:moveTo>
                      <a:lnTo>
                        <a:pt x="38" y="14"/>
                      </a:lnTo>
                      <a:lnTo>
                        <a:pt x="16" y="2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20" y="18"/>
                      </a:lnTo>
                      <a:lnTo>
                        <a:pt x="40" y="0"/>
                      </a:lnTo>
                      <a:lnTo>
                        <a:pt x="54" y="2"/>
                      </a:lnTo>
                      <a:lnTo>
                        <a:pt x="56" y="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1812">
                  <a:extLst>
                    <a:ext uri="{FF2B5EF4-FFF2-40B4-BE49-F238E27FC236}">
                      <a16:creationId xmlns:a16="http://schemas.microsoft.com/office/drawing/2014/main" id="{B9E53AB0-C0F5-448E-A1C5-035681674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2" y="3900"/>
                  <a:ext cx="56" cy="32"/>
                </a:xfrm>
                <a:custGeom>
                  <a:avLst/>
                  <a:gdLst>
                    <a:gd name="T0" fmla="*/ 56 w 56"/>
                    <a:gd name="T1" fmla="*/ 14 h 32"/>
                    <a:gd name="T2" fmla="*/ 38 w 56"/>
                    <a:gd name="T3" fmla="*/ 14 h 32"/>
                    <a:gd name="T4" fmla="*/ 16 w 56"/>
                    <a:gd name="T5" fmla="*/ 28 h 32"/>
                    <a:gd name="T6" fmla="*/ 0 w 56"/>
                    <a:gd name="T7" fmla="*/ 32 h 32"/>
                    <a:gd name="T8" fmla="*/ 2 w 56"/>
                    <a:gd name="T9" fmla="*/ 24 h 32"/>
                    <a:gd name="T10" fmla="*/ 20 w 56"/>
                    <a:gd name="T11" fmla="*/ 18 h 32"/>
                    <a:gd name="T12" fmla="*/ 40 w 56"/>
                    <a:gd name="T13" fmla="*/ 0 h 32"/>
                    <a:gd name="T14" fmla="*/ 54 w 56"/>
                    <a:gd name="T15" fmla="*/ 2 h 32"/>
                    <a:gd name="T16" fmla="*/ 56 w 56"/>
                    <a:gd name="T17" fmla="*/ 14 h 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32"/>
                    <a:gd name="T29" fmla="*/ 56 w 56"/>
                    <a:gd name="T30" fmla="*/ 32 h 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32">
                      <a:moveTo>
                        <a:pt x="56" y="14"/>
                      </a:moveTo>
                      <a:lnTo>
                        <a:pt x="38" y="14"/>
                      </a:lnTo>
                      <a:lnTo>
                        <a:pt x="16" y="2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20" y="18"/>
                      </a:lnTo>
                      <a:lnTo>
                        <a:pt x="40" y="0"/>
                      </a:lnTo>
                      <a:lnTo>
                        <a:pt x="54" y="2"/>
                      </a:lnTo>
                      <a:lnTo>
                        <a:pt x="56" y="14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1813">
                  <a:extLst>
                    <a:ext uri="{FF2B5EF4-FFF2-40B4-BE49-F238E27FC236}">
                      <a16:creationId xmlns:a16="http://schemas.microsoft.com/office/drawing/2014/main" id="{C9AE500B-569C-4750-8AC2-6EFE81468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4" y="1160"/>
                  <a:ext cx="14" cy="22"/>
                </a:xfrm>
                <a:custGeom>
                  <a:avLst/>
                  <a:gdLst>
                    <a:gd name="T0" fmla="*/ 0 w 14"/>
                    <a:gd name="T1" fmla="*/ 14 h 22"/>
                    <a:gd name="T2" fmla="*/ 6 w 14"/>
                    <a:gd name="T3" fmla="*/ 22 h 22"/>
                    <a:gd name="T4" fmla="*/ 14 w 14"/>
                    <a:gd name="T5" fmla="*/ 22 h 22"/>
                    <a:gd name="T6" fmla="*/ 14 w 14"/>
                    <a:gd name="T7" fmla="*/ 14 h 22"/>
                    <a:gd name="T8" fmla="*/ 8 w 14"/>
                    <a:gd name="T9" fmla="*/ 10 h 22"/>
                    <a:gd name="T10" fmla="*/ 6 w 14"/>
                    <a:gd name="T11" fmla="*/ 0 h 22"/>
                    <a:gd name="T12" fmla="*/ 0 w 14"/>
                    <a:gd name="T13" fmla="*/ 2 h 22"/>
                    <a:gd name="T14" fmla="*/ 0 w 14"/>
                    <a:gd name="T15" fmla="*/ 14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"/>
                    <a:gd name="T25" fmla="*/ 0 h 22"/>
                    <a:gd name="T26" fmla="*/ 14 w 14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" h="22">
                      <a:moveTo>
                        <a:pt x="0" y="14"/>
                      </a:moveTo>
                      <a:lnTo>
                        <a:pt x="6" y="22"/>
                      </a:lnTo>
                      <a:lnTo>
                        <a:pt x="14" y="22"/>
                      </a:lnTo>
                      <a:lnTo>
                        <a:pt x="14" y="14"/>
                      </a:lnTo>
                      <a:lnTo>
                        <a:pt x="8" y="10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1814">
                  <a:extLst>
                    <a:ext uri="{FF2B5EF4-FFF2-40B4-BE49-F238E27FC236}">
                      <a16:creationId xmlns:a16="http://schemas.microsoft.com/office/drawing/2014/main" id="{0141D74D-1267-4CA1-AE1A-EF5D6FC56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4" y="1160"/>
                  <a:ext cx="14" cy="22"/>
                </a:xfrm>
                <a:custGeom>
                  <a:avLst/>
                  <a:gdLst>
                    <a:gd name="T0" fmla="*/ 0 w 14"/>
                    <a:gd name="T1" fmla="*/ 14 h 22"/>
                    <a:gd name="T2" fmla="*/ 6 w 14"/>
                    <a:gd name="T3" fmla="*/ 22 h 22"/>
                    <a:gd name="T4" fmla="*/ 14 w 14"/>
                    <a:gd name="T5" fmla="*/ 22 h 22"/>
                    <a:gd name="T6" fmla="*/ 14 w 14"/>
                    <a:gd name="T7" fmla="*/ 14 h 22"/>
                    <a:gd name="T8" fmla="*/ 8 w 14"/>
                    <a:gd name="T9" fmla="*/ 10 h 22"/>
                    <a:gd name="T10" fmla="*/ 6 w 14"/>
                    <a:gd name="T11" fmla="*/ 0 h 22"/>
                    <a:gd name="T12" fmla="*/ 0 w 14"/>
                    <a:gd name="T13" fmla="*/ 2 h 22"/>
                    <a:gd name="T14" fmla="*/ 0 w 14"/>
                    <a:gd name="T15" fmla="*/ 14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"/>
                    <a:gd name="T25" fmla="*/ 0 h 22"/>
                    <a:gd name="T26" fmla="*/ 14 w 14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" h="22">
                      <a:moveTo>
                        <a:pt x="0" y="14"/>
                      </a:moveTo>
                      <a:lnTo>
                        <a:pt x="6" y="22"/>
                      </a:lnTo>
                      <a:lnTo>
                        <a:pt x="14" y="22"/>
                      </a:lnTo>
                      <a:lnTo>
                        <a:pt x="14" y="14"/>
                      </a:lnTo>
                      <a:lnTo>
                        <a:pt x="8" y="10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1815">
                  <a:extLst>
                    <a:ext uri="{FF2B5EF4-FFF2-40B4-BE49-F238E27FC236}">
                      <a16:creationId xmlns:a16="http://schemas.microsoft.com/office/drawing/2014/main" id="{5C9A1D88-1153-411B-A6FC-C2DF90062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6" y="1148"/>
                  <a:ext cx="10" cy="14"/>
                </a:xfrm>
                <a:custGeom>
                  <a:avLst/>
                  <a:gdLst>
                    <a:gd name="T0" fmla="*/ 4 w 10"/>
                    <a:gd name="T1" fmla="*/ 14 h 14"/>
                    <a:gd name="T2" fmla="*/ 10 w 10"/>
                    <a:gd name="T3" fmla="*/ 14 h 14"/>
                    <a:gd name="T4" fmla="*/ 10 w 10"/>
                    <a:gd name="T5" fmla="*/ 6 h 14"/>
                    <a:gd name="T6" fmla="*/ 8 w 10"/>
                    <a:gd name="T7" fmla="*/ 0 h 14"/>
                    <a:gd name="T8" fmla="*/ 2 w 10"/>
                    <a:gd name="T9" fmla="*/ 0 h 14"/>
                    <a:gd name="T10" fmla="*/ 0 w 10"/>
                    <a:gd name="T11" fmla="*/ 8 h 14"/>
                    <a:gd name="T12" fmla="*/ 4 w 10"/>
                    <a:gd name="T13" fmla="*/ 14 h 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14"/>
                    <a:gd name="T23" fmla="*/ 10 w 10"/>
                    <a:gd name="T24" fmla="*/ 14 h 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14">
                      <a:moveTo>
                        <a:pt x="4" y="14"/>
                      </a:moveTo>
                      <a:lnTo>
                        <a:pt x="10" y="14"/>
                      </a:lnTo>
                      <a:lnTo>
                        <a:pt x="10" y="6"/>
                      </a:lnTo>
                      <a:lnTo>
                        <a:pt x="8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4" y="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1816">
                  <a:extLst>
                    <a:ext uri="{FF2B5EF4-FFF2-40B4-BE49-F238E27FC236}">
                      <a16:creationId xmlns:a16="http://schemas.microsoft.com/office/drawing/2014/main" id="{88E7AA29-AB84-4CDA-A1C6-8A8F6261C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6" y="1148"/>
                  <a:ext cx="10" cy="14"/>
                </a:xfrm>
                <a:custGeom>
                  <a:avLst/>
                  <a:gdLst>
                    <a:gd name="T0" fmla="*/ 4 w 10"/>
                    <a:gd name="T1" fmla="*/ 14 h 14"/>
                    <a:gd name="T2" fmla="*/ 10 w 10"/>
                    <a:gd name="T3" fmla="*/ 14 h 14"/>
                    <a:gd name="T4" fmla="*/ 10 w 10"/>
                    <a:gd name="T5" fmla="*/ 6 h 14"/>
                    <a:gd name="T6" fmla="*/ 8 w 10"/>
                    <a:gd name="T7" fmla="*/ 0 h 14"/>
                    <a:gd name="T8" fmla="*/ 2 w 10"/>
                    <a:gd name="T9" fmla="*/ 0 h 14"/>
                    <a:gd name="T10" fmla="*/ 0 w 10"/>
                    <a:gd name="T11" fmla="*/ 8 h 14"/>
                    <a:gd name="T12" fmla="*/ 4 w 10"/>
                    <a:gd name="T13" fmla="*/ 14 h 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14"/>
                    <a:gd name="T23" fmla="*/ 10 w 10"/>
                    <a:gd name="T24" fmla="*/ 14 h 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14">
                      <a:moveTo>
                        <a:pt x="4" y="14"/>
                      </a:moveTo>
                      <a:lnTo>
                        <a:pt x="10" y="14"/>
                      </a:lnTo>
                      <a:lnTo>
                        <a:pt x="10" y="6"/>
                      </a:lnTo>
                      <a:lnTo>
                        <a:pt x="8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4" y="14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1817">
                  <a:extLst>
                    <a:ext uri="{FF2B5EF4-FFF2-40B4-BE49-F238E27FC236}">
                      <a16:creationId xmlns:a16="http://schemas.microsoft.com/office/drawing/2014/main" id="{C8E94265-55BF-469B-8718-3E2E33EB6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8" y="1166"/>
                  <a:ext cx="8" cy="16"/>
                </a:xfrm>
                <a:custGeom>
                  <a:avLst/>
                  <a:gdLst>
                    <a:gd name="T0" fmla="*/ 0 w 8"/>
                    <a:gd name="T1" fmla="*/ 8 h 16"/>
                    <a:gd name="T2" fmla="*/ 2 w 8"/>
                    <a:gd name="T3" fmla="*/ 14 h 16"/>
                    <a:gd name="T4" fmla="*/ 8 w 8"/>
                    <a:gd name="T5" fmla="*/ 16 h 16"/>
                    <a:gd name="T6" fmla="*/ 8 w 8"/>
                    <a:gd name="T7" fmla="*/ 4 h 16"/>
                    <a:gd name="T8" fmla="*/ 4 w 8"/>
                    <a:gd name="T9" fmla="*/ 0 h 16"/>
                    <a:gd name="T10" fmla="*/ 0 w 8"/>
                    <a:gd name="T11" fmla="*/ 8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"/>
                    <a:gd name="T19" fmla="*/ 0 h 16"/>
                    <a:gd name="T20" fmla="*/ 8 w 8"/>
                    <a:gd name="T21" fmla="*/ 16 h 1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" h="16">
                      <a:moveTo>
                        <a:pt x="0" y="8"/>
                      </a:moveTo>
                      <a:lnTo>
                        <a:pt x="2" y="14"/>
                      </a:lnTo>
                      <a:lnTo>
                        <a:pt x="8" y="16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1818">
                  <a:extLst>
                    <a:ext uri="{FF2B5EF4-FFF2-40B4-BE49-F238E27FC236}">
                      <a16:creationId xmlns:a16="http://schemas.microsoft.com/office/drawing/2014/main" id="{4486810D-F553-44BE-9BC9-3856B0187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8" y="1166"/>
                  <a:ext cx="8" cy="16"/>
                </a:xfrm>
                <a:custGeom>
                  <a:avLst/>
                  <a:gdLst>
                    <a:gd name="T0" fmla="*/ 0 w 8"/>
                    <a:gd name="T1" fmla="*/ 8 h 16"/>
                    <a:gd name="T2" fmla="*/ 2 w 8"/>
                    <a:gd name="T3" fmla="*/ 14 h 16"/>
                    <a:gd name="T4" fmla="*/ 8 w 8"/>
                    <a:gd name="T5" fmla="*/ 16 h 16"/>
                    <a:gd name="T6" fmla="*/ 8 w 8"/>
                    <a:gd name="T7" fmla="*/ 4 h 16"/>
                    <a:gd name="T8" fmla="*/ 4 w 8"/>
                    <a:gd name="T9" fmla="*/ 0 h 16"/>
                    <a:gd name="T10" fmla="*/ 0 w 8"/>
                    <a:gd name="T11" fmla="*/ 8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"/>
                    <a:gd name="T19" fmla="*/ 0 h 16"/>
                    <a:gd name="T20" fmla="*/ 8 w 8"/>
                    <a:gd name="T21" fmla="*/ 16 h 1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" h="16">
                      <a:moveTo>
                        <a:pt x="0" y="8"/>
                      </a:moveTo>
                      <a:lnTo>
                        <a:pt x="2" y="14"/>
                      </a:lnTo>
                      <a:lnTo>
                        <a:pt x="8" y="16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 1819">
                  <a:extLst>
                    <a:ext uri="{FF2B5EF4-FFF2-40B4-BE49-F238E27FC236}">
                      <a16:creationId xmlns:a16="http://schemas.microsoft.com/office/drawing/2014/main" id="{24BBF695-38E4-4358-B8D5-034D2785E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" y="2005"/>
                  <a:ext cx="22" cy="26"/>
                </a:xfrm>
                <a:custGeom>
                  <a:avLst/>
                  <a:gdLst>
                    <a:gd name="T0" fmla="*/ 10 w 22"/>
                    <a:gd name="T1" fmla="*/ 24 h 26"/>
                    <a:gd name="T2" fmla="*/ 10 w 22"/>
                    <a:gd name="T3" fmla="*/ 16 h 26"/>
                    <a:gd name="T4" fmla="*/ 6 w 22"/>
                    <a:gd name="T5" fmla="*/ 10 h 26"/>
                    <a:gd name="T6" fmla="*/ 6 w 22"/>
                    <a:gd name="T7" fmla="*/ 12 h 26"/>
                    <a:gd name="T8" fmla="*/ 0 w 22"/>
                    <a:gd name="T9" fmla="*/ 8 h 26"/>
                    <a:gd name="T10" fmla="*/ 6 w 22"/>
                    <a:gd name="T11" fmla="*/ 0 h 26"/>
                    <a:gd name="T12" fmla="*/ 22 w 22"/>
                    <a:gd name="T13" fmla="*/ 10 h 26"/>
                    <a:gd name="T14" fmla="*/ 10 w 22"/>
                    <a:gd name="T15" fmla="*/ 26 h 26"/>
                    <a:gd name="T16" fmla="*/ 10 w 22"/>
                    <a:gd name="T17" fmla="*/ 24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"/>
                    <a:gd name="T28" fmla="*/ 0 h 26"/>
                    <a:gd name="T29" fmla="*/ 22 w 2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" h="26">
                      <a:moveTo>
                        <a:pt x="10" y="24"/>
                      </a:moveTo>
                      <a:lnTo>
                        <a:pt x="10" y="16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0" y="8"/>
                      </a:lnTo>
                      <a:lnTo>
                        <a:pt x="6" y="0"/>
                      </a:lnTo>
                      <a:lnTo>
                        <a:pt x="22" y="10"/>
                      </a:lnTo>
                      <a:lnTo>
                        <a:pt x="10" y="26"/>
                      </a:lnTo>
                      <a:lnTo>
                        <a:pt x="10" y="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9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 1820">
                  <a:extLst>
                    <a:ext uri="{FF2B5EF4-FFF2-40B4-BE49-F238E27FC236}">
                      <a16:creationId xmlns:a16="http://schemas.microsoft.com/office/drawing/2014/main" id="{254772D5-2468-4EA0-9DA6-53666B865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" y="2005"/>
                  <a:ext cx="22" cy="26"/>
                </a:xfrm>
                <a:custGeom>
                  <a:avLst/>
                  <a:gdLst>
                    <a:gd name="T0" fmla="*/ 10 w 22"/>
                    <a:gd name="T1" fmla="*/ 24 h 26"/>
                    <a:gd name="T2" fmla="*/ 10 w 22"/>
                    <a:gd name="T3" fmla="*/ 16 h 26"/>
                    <a:gd name="T4" fmla="*/ 6 w 22"/>
                    <a:gd name="T5" fmla="*/ 10 h 26"/>
                    <a:gd name="T6" fmla="*/ 6 w 22"/>
                    <a:gd name="T7" fmla="*/ 12 h 26"/>
                    <a:gd name="T8" fmla="*/ 0 w 22"/>
                    <a:gd name="T9" fmla="*/ 8 h 26"/>
                    <a:gd name="T10" fmla="*/ 6 w 22"/>
                    <a:gd name="T11" fmla="*/ 0 h 26"/>
                    <a:gd name="T12" fmla="*/ 22 w 22"/>
                    <a:gd name="T13" fmla="*/ 10 h 26"/>
                    <a:gd name="T14" fmla="*/ 10 w 22"/>
                    <a:gd name="T15" fmla="*/ 26 h 26"/>
                    <a:gd name="T16" fmla="*/ 10 w 22"/>
                    <a:gd name="T17" fmla="*/ 24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"/>
                    <a:gd name="T28" fmla="*/ 0 h 26"/>
                    <a:gd name="T29" fmla="*/ 22 w 2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" h="26">
                      <a:moveTo>
                        <a:pt x="10" y="24"/>
                      </a:moveTo>
                      <a:lnTo>
                        <a:pt x="10" y="16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0" y="8"/>
                      </a:lnTo>
                      <a:lnTo>
                        <a:pt x="6" y="0"/>
                      </a:lnTo>
                      <a:lnTo>
                        <a:pt x="22" y="10"/>
                      </a:lnTo>
                      <a:lnTo>
                        <a:pt x="10" y="26"/>
                      </a:lnTo>
                      <a:lnTo>
                        <a:pt x="10" y="24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 1822">
                  <a:extLst>
                    <a:ext uri="{FF2B5EF4-FFF2-40B4-BE49-F238E27FC236}">
                      <a16:creationId xmlns:a16="http://schemas.microsoft.com/office/drawing/2014/main" id="{B85D517A-64C6-4EA0-B9A8-5E77BCF5A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5" y="1851"/>
                  <a:ext cx="463" cy="459"/>
                </a:xfrm>
                <a:custGeom>
                  <a:avLst/>
                  <a:gdLst>
                    <a:gd name="T0" fmla="*/ 28 w 463"/>
                    <a:gd name="T1" fmla="*/ 311 h 459"/>
                    <a:gd name="T2" fmla="*/ 38 w 463"/>
                    <a:gd name="T3" fmla="*/ 287 h 459"/>
                    <a:gd name="T4" fmla="*/ 44 w 463"/>
                    <a:gd name="T5" fmla="*/ 233 h 459"/>
                    <a:gd name="T6" fmla="*/ 60 w 463"/>
                    <a:gd name="T7" fmla="*/ 249 h 459"/>
                    <a:gd name="T8" fmla="*/ 74 w 463"/>
                    <a:gd name="T9" fmla="*/ 241 h 459"/>
                    <a:gd name="T10" fmla="*/ 72 w 463"/>
                    <a:gd name="T11" fmla="*/ 216 h 459"/>
                    <a:gd name="T12" fmla="*/ 76 w 463"/>
                    <a:gd name="T13" fmla="*/ 194 h 459"/>
                    <a:gd name="T14" fmla="*/ 96 w 463"/>
                    <a:gd name="T15" fmla="*/ 172 h 459"/>
                    <a:gd name="T16" fmla="*/ 118 w 463"/>
                    <a:gd name="T17" fmla="*/ 172 h 459"/>
                    <a:gd name="T18" fmla="*/ 150 w 463"/>
                    <a:gd name="T19" fmla="*/ 124 h 459"/>
                    <a:gd name="T20" fmla="*/ 152 w 463"/>
                    <a:gd name="T21" fmla="*/ 104 h 459"/>
                    <a:gd name="T22" fmla="*/ 154 w 463"/>
                    <a:gd name="T23" fmla="*/ 96 h 459"/>
                    <a:gd name="T24" fmla="*/ 162 w 463"/>
                    <a:gd name="T25" fmla="*/ 44 h 459"/>
                    <a:gd name="T26" fmla="*/ 158 w 463"/>
                    <a:gd name="T27" fmla="*/ 24 h 459"/>
                    <a:gd name="T28" fmla="*/ 152 w 463"/>
                    <a:gd name="T29" fmla="*/ 6 h 459"/>
                    <a:gd name="T30" fmla="*/ 164 w 463"/>
                    <a:gd name="T31" fmla="*/ 0 h 459"/>
                    <a:gd name="T32" fmla="*/ 285 w 463"/>
                    <a:gd name="T33" fmla="*/ 102 h 459"/>
                    <a:gd name="T34" fmla="*/ 311 w 463"/>
                    <a:gd name="T35" fmla="*/ 154 h 459"/>
                    <a:gd name="T36" fmla="*/ 331 w 463"/>
                    <a:gd name="T37" fmla="*/ 126 h 459"/>
                    <a:gd name="T38" fmla="*/ 353 w 463"/>
                    <a:gd name="T39" fmla="*/ 112 h 459"/>
                    <a:gd name="T40" fmla="*/ 359 w 463"/>
                    <a:gd name="T41" fmla="*/ 104 h 459"/>
                    <a:gd name="T42" fmla="*/ 377 w 463"/>
                    <a:gd name="T43" fmla="*/ 112 h 459"/>
                    <a:gd name="T44" fmla="*/ 391 w 463"/>
                    <a:gd name="T45" fmla="*/ 106 h 459"/>
                    <a:gd name="T46" fmla="*/ 391 w 463"/>
                    <a:gd name="T47" fmla="*/ 102 h 459"/>
                    <a:gd name="T48" fmla="*/ 403 w 463"/>
                    <a:gd name="T49" fmla="*/ 94 h 459"/>
                    <a:gd name="T50" fmla="*/ 431 w 463"/>
                    <a:gd name="T51" fmla="*/ 92 h 459"/>
                    <a:gd name="T52" fmla="*/ 447 w 463"/>
                    <a:gd name="T53" fmla="*/ 94 h 459"/>
                    <a:gd name="T54" fmla="*/ 447 w 463"/>
                    <a:gd name="T55" fmla="*/ 102 h 459"/>
                    <a:gd name="T56" fmla="*/ 451 w 463"/>
                    <a:gd name="T57" fmla="*/ 104 h 459"/>
                    <a:gd name="T58" fmla="*/ 453 w 463"/>
                    <a:gd name="T59" fmla="*/ 110 h 459"/>
                    <a:gd name="T60" fmla="*/ 463 w 463"/>
                    <a:gd name="T61" fmla="*/ 124 h 459"/>
                    <a:gd name="T62" fmla="*/ 401 w 463"/>
                    <a:gd name="T63" fmla="*/ 118 h 459"/>
                    <a:gd name="T64" fmla="*/ 385 w 463"/>
                    <a:gd name="T65" fmla="*/ 184 h 459"/>
                    <a:gd name="T66" fmla="*/ 373 w 463"/>
                    <a:gd name="T67" fmla="*/ 192 h 459"/>
                    <a:gd name="T68" fmla="*/ 349 w 463"/>
                    <a:gd name="T69" fmla="*/ 206 h 459"/>
                    <a:gd name="T70" fmla="*/ 307 w 463"/>
                    <a:gd name="T71" fmla="*/ 263 h 459"/>
                    <a:gd name="T72" fmla="*/ 291 w 463"/>
                    <a:gd name="T73" fmla="*/ 251 h 459"/>
                    <a:gd name="T74" fmla="*/ 281 w 463"/>
                    <a:gd name="T75" fmla="*/ 289 h 459"/>
                    <a:gd name="T76" fmla="*/ 273 w 463"/>
                    <a:gd name="T77" fmla="*/ 309 h 459"/>
                    <a:gd name="T78" fmla="*/ 245 w 463"/>
                    <a:gd name="T79" fmla="*/ 377 h 459"/>
                    <a:gd name="T80" fmla="*/ 247 w 463"/>
                    <a:gd name="T81" fmla="*/ 393 h 459"/>
                    <a:gd name="T82" fmla="*/ 235 w 463"/>
                    <a:gd name="T83" fmla="*/ 413 h 459"/>
                    <a:gd name="T84" fmla="*/ 205 w 463"/>
                    <a:gd name="T85" fmla="*/ 425 h 459"/>
                    <a:gd name="T86" fmla="*/ 191 w 463"/>
                    <a:gd name="T87" fmla="*/ 425 h 459"/>
                    <a:gd name="T88" fmla="*/ 191 w 463"/>
                    <a:gd name="T89" fmla="*/ 435 h 459"/>
                    <a:gd name="T90" fmla="*/ 144 w 463"/>
                    <a:gd name="T91" fmla="*/ 439 h 459"/>
                    <a:gd name="T92" fmla="*/ 120 w 463"/>
                    <a:gd name="T93" fmla="*/ 459 h 459"/>
                    <a:gd name="T94" fmla="*/ 86 w 463"/>
                    <a:gd name="T95" fmla="*/ 443 h 459"/>
                    <a:gd name="T96" fmla="*/ 78 w 463"/>
                    <a:gd name="T97" fmla="*/ 431 h 459"/>
                    <a:gd name="T98" fmla="*/ 78 w 463"/>
                    <a:gd name="T99" fmla="*/ 421 h 459"/>
                    <a:gd name="T100" fmla="*/ 56 w 463"/>
                    <a:gd name="T101" fmla="*/ 413 h 459"/>
                    <a:gd name="T102" fmla="*/ 40 w 463"/>
                    <a:gd name="T103" fmla="*/ 397 h 459"/>
                    <a:gd name="T104" fmla="*/ 20 w 463"/>
                    <a:gd name="T105" fmla="*/ 371 h 459"/>
                    <a:gd name="T106" fmla="*/ 6 w 463"/>
                    <a:gd name="T107" fmla="*/ 339 h 459"/>
                    <a:gd name="T108" fmla="*/ 2 w 463"/>
                    <a:gd name="T109" fmla="*/ 317 h 459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463"/>
                    <a:gd name="T166" fmla="*/ 0 h 459"/>
                    <a:gd name="T167" fmla="*/ 463 w 463"/>
                    <a:gd name="T168" fmla="*/ 459 h 459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463" h="459">
                      <a:moveTo>
                        <a:pt x="2" y="317"/>
                      </a:moveTo>
                      <a:lnTo>
                        <a:pt x="28" y="311"/>
                      </a:lnTo>
                      <a:lnTo>
                        <a:pt x="30" y="291"/>
                      </a:lnTo>
                      <a:lnTo>
                        <a:pt x="38" y="287"/>
                      </a:lnTo>
                      <a:lnTo>
                        <a:pt x="32" y="267"/>
                      </a:lnTo>
                      <a:lnTo>
                        <a:pt x="44" y="233"/>
                      </a:lnTo>
                      <a:lnTo>
                        <a:pt x="56" y="235"/>
                      </a:lnTo>
                      <a:lnTo>
                        <a:pt x="60" y="249"/>
                      </a:lnTo>
                      <a:lnTo>
                        <a:pt x="68" y="239"/>
                      </a:lnTo>
                      <a:lnTo>
                        <a:pt x="74" y="241"/>
                      </a:lnTo>
                      <a:lnTo>
                        <a:pt x="66" y="220"/>
                      </a:lnTo>
                      <a:lnTo>
                        <a:pt x="72" y="216"/>
                      </a:lnTo>
                      <a:lnTo>
                        <a:pt x="70" y="208"/>
                      </a:lnTo>
                      <a:lnTo>
                        <a:pt x="76" y="194"/>
                      </a:lnTo>
                      <a:lnTo>
                        <a:pt x="86" y="192"/>
                      </a:lnTo>
                      <a:lnTo>
                        <a:pt x="96" y="172"/>
                      </a:lnTo>
                      <a:lnTo>
                        <a:pt x="106" y="180"/>
                      </a:lnTo>
                      <a:lnTo>
                        <a:pt x="118" y="172"/>
                      </a:lnTo>
                      <a:lnTo>
                        <a:pt x="148" y="138"/>
                      </a:lnTo>
                      <a:lnTo>
                        <a:pt x="150" y="124"/>
                      </a:lnTo>
                      <a:lnTo>
                        <a:pt x="146" y="118"/>
                      </a:lnTo>
                      <a:lnTo>
                        <a:pt x="152" y="104"/>
                      </a:lnTo>
                      <a:lnTo>
                        <a:pt x="150" y="98"/>
                      </a:lnTo>
                      <a:lnTo>
                        <a:pt x="154" y="96"/>
                      </a:lnTo>
                      <a:lnTo>
                        <a:pt x="154" y="74"/>
                      </a:lnTo>
                      <a:lnTo>
                        <a:pt x="162" y="44"/>
                      </a:lnTo>
                      <a:lnTo>
                        <a:pt x="158" y="34"/>
                      </a:lnTo>
                      <a:lnTo>
                        <a:pt x="158" y="24"/>
                      </a:lnTo>
                      <a:lnTo>
                        <a:pt x="150" y="10"/>
                      </a:lnTo>
                      <a:lnTo>
                        <a:pt x="152" y="6"/>
                      </a:lnTo>
                      <a:lnTo>
                        <a:pt x="162" y="0"/>
                      </a:lnTo>
                      <a:lnTo>
                        <a:pt x="164" y="0"/>
                      </a:lnTo>
                      <a:lnTo>
                        <a:pt x="183" y="120"/>
                      </a:lnTo>
                      <a:lnTo>
                        <a:pt x="285" y="102"/>
                      </a:lnTo>
                      <a:lnTo>
                        <a:pt x="293" y="170"/>
                      </a:lnTo>
                      <a:lnTo>
                        <a:pt x="311" y="154"/>
                      </a:lnTo>
                      <a:lnTo>
                        <a:pt x="325" y="130"/>
                      </a:lnTo>
                      <a:lnTo>
                        <a:pt x="331" y="126"/>
                      </a:lnTo>
                      <a:lnTo>
                        <a:pt x="341" y="130"/>
                      </a:lnTo>
                      <a:lnTo>
                        <a:pt x="353" y="112"/>
                      </a:lnTo>
                      <a:lnTo>
                        <a:pt x="355" y="102"/>
                      </a:lnTo>
                      <a:lnTo>
                        <a:pt x="359" y="104"/>
                      </a:lnTo>
                      <a:lnTo>
                        <a:pt x="359" y="110"/>
                      </a:lnTo>
                      <a:lnTo>
                        <a:pt x="377" y="112"/>
                      </a:lnTo>
                      <a:lnTo>
                        <a:pt x="387" y="110"/>
                      </a:lnTo>
                      <a:lnTo>
                        <a:pt x="391" y="106"/>
                      </a:lnTo>
                      <a:lnTo>
                        <a:pt x="387" y="104"/>
                      </a:lnTo>
                      <a:lnTo>
                        <a:pt x="391" y="102"/>
                      </a:lnTo>
                      <a:lnTo>
                        <a:pt x="389" y="98"/>
                      </a:lnTo>
                      <a:lnTo>
                        <a:pt x="403" y="94"/>
                      </a:lnTo>
                      <a:lnTo>
                        <a:pt x="411" y="84"/>
                      </a:lnTo>
                      <a:lnTo>
                        <a:pt x="431" y="92"/>
                      </a:lnTo>
                      <a:lnTo>
                        <a:pt x="445" y="90"/>
                      </a:lnTo>
                      <a:lnTo>
                        <a:pt x="447" y="94"/>
                      </a:lnTo>
                      <a:lnTo>
                        <a:pt x="443" y="96"/>
                      </a:lnTo>
                      <a:lnTo>
                        <a:pt x="447" y="102"/>
                      </a:lnTo>
                      <a:lnTo>
                        <a:pt x="449" y="98"/>
                      </a:lnTo>
                      <a:lnTo>
                        <a:pt x="451" y="104"/>
                      </a:lnTo>
                      <a:lnTo>
                        <a:pt x="455" y="102"/>
                      </a:lnTo>
                      <a:lnTo>
                        <a:pt x="453" y="110"/>
                      </a:lnTo>
                      <a:lnTo>
                        <a:pt x="461" y="112"/>
                      </a:lnTo>
                      <a:lnTo>
                        <a:pt x="463" y="124"/>
                      </a:lnTo>
                      <a:lnTo>
                        <a:pt x="457" y="148"/>
                      </a:lnTo>
                      <a:lnTo>
                        <a:pt x="401" y="118"/>
                      </a:lnTo>
                      <a:lnTo>
                        <a:pt x="399" y="158"/>
                      </a:lnTo>
                      <a:lnTo>
                        <a:pt x="385" y="184"/>
                      </a:lnTo>
                      <a:lnTo>
                        <a:pt x="377" y="192"/>
                      </a:lnTo>
                      <a:lnTo>
                        <a:pt x="373" y="192"/>
                      </a:lnTo>
                      <a:lnTo>
                        <a:pt x="363" y="214"/>
                      </a:lnTo>
                      <a:lnTo>
                        <a:pt x="349" y="206"/>
                      </a:lnTo>
                      <a:lnTo>
                        <a:pt x="331" y="267"/>
                      </a:lnTo>
                      <a:lnTo>
                        <a:pt x="307" y="263"/>
                      </a:lnTo>
                      <a:lnTo>
                        <a:pt x="301" y="253"/>
                      </a:lnTo>
                      <a:lnTo>
                        <a:pt x="291" y="251"/>
                      </a:lnTo>
                      <a:lnTo>
                        <a:pt x="289" y="273"/>
                      </a:lnTo>
                      <a:lnTo>
                        <a:pt x="281" y="289"/>
                      </a:lnTo>
                      <a:lnTo>
                        <a:pt x="283" y="295"/>
                      </a:lnTo>
                      <a:lnTo>
                        <a:pt x="273" y="309"/>
                      </a:lnTo>
                      <a:lnTo>
                        <a:pt x="269" y="331"/>
                      </a:lnTo>
                      <a:lnTo>
                        <a:pt x="245" y="377"/>
                      </a:lnTo>
                      <a:lnTo>
                        <a:pt x="253" y="385"/>
                      </a:lnTo>
                      <a:lnTo>
                        <a:pt x="247" y="393"/>
                      </a:lnTo>
                      <a:lnTo>
                        <a:pt x="251" y="399"/>
                      </a:lnTo>
                      <a:lnTo>
                        <a:pt x="235" y="413"/>
                      </a:lnTo>
                      <a:lnTo>
                        <a:pt x="227" y="409"/>
                      </a:lnTo>
                      <a:lnTo>
                        <a:pt x="205" y="425"/>
                      </a:lnTo>
                      <a:lnTo>
                        <a:pt x="195" y="421"/>
                      </a:lnTo>
                      <a:lnTo>
                        <a:pt x="191" y="425"/>
                      </a:lnTo>
                      <a:lnTo>
                        <a:pt x="195" y="431"/>
                      </a:lnTo>
                      <a:lnTo>
                        <a:pt x="191" y="435"/>
                      </a:lnTo>
                      <a:lnTo>
                        <a:pt x="160" y="449"/>
                      </a:lnTo>
                      <a:lnTo>
                        <a:pt x="144" y="439"/>
                      </a:lnTo>
                      <a:lnTo>
                        <a:pt x="140" y="447"/>
                      </a:lnTo>
                      <a:lnTo>
                        <a:pt x="120" y="459"/>
                      </a:lnTo>
                      <a:lnTo>
                        <a:pt x="96" y="451"/>
                      </a:lnTo>
                      <a:lnTo>
                        <a:pt x="86" y="443"/>
                      </a:lnTo>
                      <a:lnTo>
                        <a:pt x="84" y="435"/>
                      </a:lnTo>
                      <a:lnTo>
                        <a:pt x="78" y="431"/>
                      </a:lnTo>
                      <a:lnTo>
                        <a:pt x="82" y="425"/>
                      </a:lnTo>
                      <a:lnTo>
                        <a:pt x="78" y="421"/>
                      </a:lnTo>
                      <a:lnTo>
                        <a:pt x="62" y="421"/>
                      </a:lnTo>
                      <a:lnTo>
                        <a:pt x="56" y="413"/>
                      </a:lnTo>
                      <a:lnTo>
                        <a:pt x="44" y="409"/>
                      </a:lnTo>
                      <a:lnTo>
                        <a:pt x="40" y="397"/>
                      </a:lnTo>
                      <a:lnTo>
                        <a:pt x="20" y="377"/>
                      </a:lnTo>
                      <a:lnTo>
                        <a:pt x="20" y="371"/>
                      </a:lnTo>
                      <a:lnTo>
                        <a:pt x="0" y="351"/>
                      </a:lnTo>
                      <a:lnTo>
                        <a:pt x="6" y="339"/>
                      </a:lnTo>
                      <a:lnTo>
                        <a:pt x="2" y="317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824">
                  <a:extLst>
                    <a:ext uri="{FF2B5EF4-FFF2-40B4-BE49-F238E27FC236}">
                      <a16:creationId xmlns:a16="http://schemas.microsoft.com/office/drawing/2014/main" id="{19A4E864-E2E7-4C12-B1B1-0D39C23C0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3" y="2381"/>
                  <a:ext cx="878" cy="299"/>
                </a:xfrm>
                <a:custGeom>
                  <a:avLst/>
                  <a:gdLst>
                    <a:gd name="T0" fmla="*/ 878 w 878"/>
                    <a:gd name="T1" fmla="*/ 0 h 299"/>
                    <a:gd name="T2" fmla="*/ 670 w 878"/>
                    <a:gd name="T3" fmla="*/ 26 h 299"/>
                    <a:gd name="T4" fmla="*/ 379 w 878"/>
                    <a:gd name="T5" fmla="*/ 56 h 299"/>
                    <a:gd name="T6" fmla="*/ 375 w 878"/>
                    <a:gd name="T7" fmla="*/ 62 h 299"/>
                    <a:gd name="T8" fmla="*/ 245 w 878"/>
                    <a:gd name="T9" fmla="*/ 72 h 299"/>
                    <a:gd name="T10" fmla="*/ 241 w 878"/>
                    <a:gd name="T11" fmla="*/ 68 h 299"/>
                    <a:gd name="T12" fmla="*/ 219 w 878"/>
                    <a:gd name="T13" fmla="*/ 68 h 299"/>
                    <a:gd name="T14" fmla="*/ 225 w 878"/>
                    <a:gd name="T15" fmla="*/ 92 h 299"/>
                    <a:gd name="T16" fmla="*/ 79 w 878"/>
                    <a:gd name="T17" fmla="*/ 102 h 299"/>
                    <a:gd name="T18" fmla="*/ 77 w 878"/>
                    <a:gd name="T19" fmla="*/ 108 h 299"/>
                    <a:gd name="T20" fmla="*/ 73 w 878"/>
                    <a:gd name="T21" fmla="*/ 94 h 299"/>
                    <a:gd name="T22" fmla="*/ 67 w 878"/>
                    <a:gd name="T23" fmla="*/ 96 h 299"/>
                    <a:gd name="T24" fmla="*/ 73 w 878"/>
                    <a:gd name="T25" fmla="*/ 118 h 299"/>
                    <a:gd name="T26" fmla="*/ 63 w 878"/>
                    <a:gd name="T27" fmla="*/ 126 h 299"/>
                    <a:gd name="T28" fmla="*/ 69 w 878"/>
                    <a:gd name="T29" fmla="*/ 134 h 299"/>
                    <a:gd name="T30" fmla="*/ 57 w 878"/>
                    <a:gd name="T31" fmla="*/ 136 h 299"/>
                    <a:gd name="T32" fmla="*/ 67 w 878"/>
                    <a:gd name="T33" fmla="*/ 150 h 299"/>
                    <a:gd name="T34" fmla="*/ 55 w 878"/>
                    <a:gd name="T35" fmla="*/ 168 h 299"/>
                    <a:gd name="T36" fmla="*/ 61 w 878"/>
                    <a:gd name="T37" fmla="*/ 180 h 299"/>
                    <a:gd name="T38" fmla="*/ 51 w 878"/>
                    <a:gd name="T39" fmla="*/ 184 h 299"/>
                    <a:gd name="T40" fmla="*/ 57 w 878"/>
                    <a:gd name="T41" fmla="*/ 188 h 299"/>
                    <a:gd name="T42" fmla="*/ 55 w 878"/>
                    <a:gd name="T43" fmla="*/ 192 h 299"/>
                    <a:gd name="T44" fmla="*/ 33 w 878"/>
                    <a:gd name="T45" fmla="*/ 204 h 299"/>
                    <a:gd name="T46" fmla="*/ 39 w 878"/>
                    <a:gd name="T47" fmla="*/ 216 h 299"/>
                    <a:gd name="T48" fmla="*/ 33 w 878"/>
                    <a:gd name="T49" fmla="*/ 222 h 299"/>
                    <a:gd name="T50" fmla="*/ 37 w 878"/>
                    <a:gd name="T51" fmla="*/ 230 h 299"/>
                    <a:gd name="T52" fmla="*/ 29 w 878"/>
                    <a:gd name="T53" fmla="*/ 232 h 299"/>
                    <a:gd name="T54" fmla="*/ 18 w 878"/>
                    <a:gd name="T55" fmla="*/ 256 h 299"/>
                    <a:gd name="T56" fmla="*/ 23 w 878"/>
                    <a:gd name="T57" fmla="*/ 283 h 299"/>
                    <a:gd name="T58" fmla="*/ 12 w 878"/>
                    <a:gd name="T59" fmla="*/ 285 h 299"/>
                    <a:gd name="T60" fmla="*/ 10 w 878"/>
                    <a:gd name="T61" fmla="*/ 295 h 299"/>
                    <a:gd name="T62" fmla="*/ 0 w 878"/>
                    <a:gd name="T63" fmla="*/ 299 h 299"/>
                    <a:gd name="T64" fmla="*/ 223 w 878"/>
                    <a:gd name="T65" fmla="*/ 287 h 299"/>
                    <a:gd name="T66" fmla="*/ 494 w 878"/>
                    <a:gd name="T67" fmla="*/ 262 h 299"/>
                    <a:gd name="T68" fmla="*/ 630 w 878"/>
                    <a:gd name="T69" fmla="*/ 248 h 299"/>
                    <a:gd name="T70" fmla="*/ 630 w 878"/>
                    <a:gd name="T71" fmla="*/ 220 h 299"/>
                    <a:gd name="T72" fmla="*/ 634 w 878"/>
                    <a:gd name="T73" fmla="*/ 214 h 299"/>
                    <a:gd name="T74" fmla="*/ 652 w 878"/>
                    <a:gd name="T75" fmla="*/ 214 h 299"/>
                    <a:gd name="T76" fmla="*/ 656 w 878"/>
                    <a:gd name="T77" fmla="*/ 192 h 299"/>
                    <a:gd name="T78" fmla="*/ 668 w 878"/>
                    <a:gd name="T79" fmla="*/ 178 h 299"/>
                    <a:gd name="T80" fmla="*/ 682 w 878"/>
                    <a:gd name="T81" fmla="*/ 170 h 299"/>
                    <a:gd name="T82" fmla="*/ 708 w 878"/>
                    <a:gd name="T83" fmla="*/ 166 h 299"/>
                    <a:gd name="T84" fmla="*/ 738 w 878"/>
                    <a:gd name="T85" fmla="*/ 138 h 299"/>
                    <a:gd name="T86" fmla="*/ 756 w 878"/>
                    <a:gd name="T87" fmla="*/ 132 h 299"/>
                    <a:gd name="T88" fmla="*/ 764 w 878"/>
                    <a:gd name="T89" fmla="*/ 118 h 299"/>
                    <a:gd name="T90" fmla="*/ 762 w 878"/>
                    <a:gd name="T91" fmla="*/ 110 h 299"/>
                    <a:gd name="T92" fmla="*/ 774 w 878"/>
                    <a:gd name="T93" fmla="*/ 112 h 299"/>
                    <a:gd name="T94" fmla="*/ 776 w 878"/>
                    <a:gd name="T95" fmla="*/ 102 h 299"/>
                    <a:gd name="T96" fmla="*/ 788 w 878"/>
                    <a:gd name="T97" fmla="*/ 92 h 299"/>
                    <a:gd name="T98" fmla="*/ 798 w 878"/>
                    <a:gd name="T99" fmla="*/ 104 h 299"/>
                    <a:gd name="T100" fmla="*/ 822 w 878"/>
                    <a:gd name="T101" fmla="*/ 78 h 299"/>
                    <a:gd name="T102" fmla="*/ 830 w 878"/>
                    <a:gd name="T103" fmla="*/ 74 h 299"/>
                    <a:gd name="T104" fmla="*/ 846 w 878"/>
                    <a:gd name="T105" fmla="*/ 80 h 299"/>
                    <a:gd name="T106" fmla="*/ 858 w 878"/>
                    <a:gd name="T107" fmla="*/ 50 h 299"/>
                    <a:gd name="T108" fmla="*/ 868 w 878"/>
                    <a:gd name="T109" fmla="*/ 42 h 299"/>
                    <a:gd name="T110" fmla="*/ 878 w 878"/>
                    <a:gd name="T111" fmla="*/ 42 h 299"/>
                    <a:gd name="T112" fmla="*/ 874 w 878"/>
                    <a:gd name="T113" fmla="*/ 36 h 299"/>
                    <a:gd name="T114" fmla="*/ 878 w 878"/>
                    <a:gd name="T115" fmla="*/ 24 h 299"/>
                    <a:gd name="T116" fmla="*/ 874 w 878"/>
                    <a:gd name="T117" fmla="*/ 18 h 299"/>
                    <a:gd name="T118" fmla="*/ 878 w 878"/>
                    <a:gd name="T119" fmla="*/ 0 h 29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78"/>
                    <a:gd name="T181" fmla="*/ 0 h 299"/>
                    <a:gd name="T182" fmla="*/ 878 w 878"/>
                    <a:gd name="T183" fmla="*/ 299 h 29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78" h="299">
                      <a:moveTo>
                        <a:pt x="878" y="0"/>
                      </a:moveTo>
                      <a:lnTo>
                        <a:pt x="670" y="26"/>
                      </a:lnTo>
                      <a:lnTo>
                        <a:pt x="379" y="56"/>
                      </a:lnTo>
                      <a:lnTo>
                        <a:pt x="375" y="62"/>
                      </a:lnTo>
                      <a:lnTo>
                        <a:pt x="245" y="72"/>
                      </a:lnTo>
                      <a:lnTo>
                        <a:pt x="241" y="68"/>
                      </a:lnTo>
                      <a:lnTo>
                        <a:pt x="219" y="68"/>
                      </a:lnTo>
                      <a:lnTo>
                        <a:pt x="225" y="92"/>
                      </a:lnTo>
                      <a:lnTo>
                        <a:pt x="79" y="102"/>
                      </a:lnTo>
                      <a:lnTo>
                        <a:pt x="77" y="108"/>
                      </a:lnTo>
                      <a:lnTo>
                        <a:pt x="73" y="94"/>
                      </a:lnTo>
                      <a:lnTo>
                        <a:pt x="67" y="96"/>
                      </a:lnTo>
                      <a:lnTo>
                        <a:pt x="73" y="118"/>
                      </a:lnTo>
                      <a:lnTo>
                        <a:pt x="63" y="126"/>
                      </a:lnTo>
                      <a:lnTo>
                        <a:pt x="69" y="134"/>
                      </a:lnTo>
                      <a:lnTo>
                        <a:pt x="57" y="136"/>
                      </a:lnTo>
                      <a:lnTo>
                        <a:pt x="67" y="150"/>
                      </a:lnTo>
                      <a:lnTo>
                        <a:pt x="55" y="168"/>
                      </a:lnTo>
                      <a:lnTo>
                        <a:pt x="61" y="180"/>
                      </a:lnTo>
                      <a:lnTo>
                        <a:pt x="51" y="184"/>
                      </a:lnTo>
                      <a:lnTo>
                        <a:pt x="57" y="188"/>
                      </a:lnTo>
                      <a:lnTo>
                        <a:pt x="55" y="192"/>
                      </a:lnTo>
                      <a:lnTo>
                        <a:pt x="33" y="204"/>
                      </a:lnTo>
                      <a:lnTo>
                        <a:pt x="39" y="216"/>
                      </a:lnTo>
                      <a:lnTo>
                        <a:pt x="33" y="222"/>
                      </a:lnTo>
                      <a:lnTo>
                        <a:pt x="37" y="230"/>
                      </a:lnTo>
                      <a:lnTo>
                        <a:pt x="29" y="232"/>
                      </a:lnTo>
                      <a:lnTo>
                        <a:pt x="18" y="256"/>
                      </a:lnTo>
                      <a:lnTo>
                        <a:pt x="23" y="283"/>
                      </a:lnTo>
                      <a:lnTo>
                        <a:pt x="12" y="285"/>
                      </a:lnTo>
                      <a:lnTo>
                        <a:pt x="10" y="295"/>
                      </a:lnTo>
                      <a:lnTo>
                        <a:pt x="0" y="299"/>
                      </a:lnTo>
                      <a:lnTo>
                        <a:pt x="223" y="287"/>
                      </a:lnTo>
                      <a:lnTo>
                        <a:pt x="494" y="262"/>
                      </a:lnTo>
                      <a:lnTo>
                        <a:pt x="630" y="248"/>
                      </a:lnTo>
                      <a:lnTo>
                        <a:pt x="630" y="220"/>
                      </a:lnTo>
                      <a:lnTo>
                        <a:pt x="634" y="214"/>
                      </a:lnTo>
                      <a:lnTo>
                        <a:pt x="652" y="214"/>
                      </a:lnTo>
                      <a:lnTo>
                        <a:pt x="656" y="192"/>
                      </a:lnTo>
                      <a:lnTo>
                        <a:pt x="668" y="178"/>
                      </a:lnTo>
                      <a:lnTo>
                        <a:pt x="682" y="170"/>
                      </a:lnTo>
                      <a:lnTo>
                        <a:pt x="708" y="166"/>
                      </a:lnTo>
                      <a:lnTo>
                        <a:pt x="738" y="138"/>
                      </a:lnTo>
                      <a:lnTo>
                        <a:pt x="756" y="132"/>
                      </a:lnTo>
                      <a:lnTo>
                        <a:pt x="764" y="118"/>
                      </a:lnTo>
                      <a:lnTo>
                        <a:pt x="762" y="110"/>
                      </a:lnTo>
                      <a:lnTo>
                        <a:pt x="774" y="112"/>
                      </a:lnTo>
                      <a:lnTo>
                        <a:pt x="776" y="102"/>
                      </a:lnTo>
                      <a:lnTo>
                        <a:pt x="788" y="92"/>
                      </a:lnTo>
                      <a:lnTo>
                        <a:pt x="798" y="104"/>
                      </a:lnTo>
                      <a:lnTo>
                        <a:pt x="822" y="78"/>
                      </a:lnTo>
                      <a:lnTo>
                        <a:pt x="830" y="74"/>
                      </a:lnTo>
                      <a:lnTo>
                        <a:pt x="846" y="80"/>
                      </a:lnTo>
                      <a:lnTo>
                        <a:pt x="858" y="50"/>
                      </a:lnTo>
                      <a:lnTo>
                        <a:pt x="868" y="42"/>
                      </a:lnTo>
                      <a:lnTo>
                        <a:pt x="878" y="42"/>
                      </a:lnTo>
                      <a:lnTo>
                        <a:pt x="874" y="36"/>
                      </a:lnTo>
                      <a:lnTo>
                        <a:pt x="878" y="24"/>
                      </a:lnTo>
                      <a:lnTo>
                        <a:pt x="874" y="18"/>
                      </a:lnTo>
                      <a:lnTo>
                        <a:pt x="878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1826">
                  <a:extLst>
                    <a:ext uri="{FF2B5EF4-FFF2-40B4-BE49-F238E27FC236}">
                      <a16:creationId xmlns:a16="http://schemas.microsoft.com/office/drawing/2014/main" id="{E87FFCC4-4E44-4A02-A597-566F1AAB0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8" y="3139"/>
                  <a:ext cx="922" cy="711"/>
                </a:xfrm>
                <a:custGeom>
                  <a:avLst/>
                  <a:gdLst>
                    <a:gd name="T0" fmla="*/ 42 w 922"/>
                    <a:gd name="T1" fmla="*/ 105 h 711"/>
                    <a:gd name="T2" fmla="*/ 64 w 922"/>
                    <a:gd name="T3" fmla="*/ 93 h 711"/>
                    <a:gd name="T4" fmla="*/ 66 w 922"/>
                    <a:gd name="T5" fmla="*/ 99 h 711"/>
                    <a:gd name="T6" fmla="*/ 142 w 922"/>
                    <a:gd name="T7" fmla="*/ 97 h 711"/>
                    <a:gd name="T8" fmla="*/ 153 w 922"/>
                    <a:gd name="T9" fmla="*/ 105 h 711"/>
                    <a:gd name="T10" fmla="*/ 149 w 922"/>
                    <a:gd name="T11" fmla="*/ 113 h 711"/>
                    <a:gd name="T12" fmla="*/ 263 w 922"/>
                    <a:gd name="T13" fmla="*/ 177 h 711"/>
                    <a:gd name="T14" fmla="*/ 329 w 922"/>
                    <a:gd name="T15" fmla="*/ 167 h 711"/>
                    <a:gd name="T16" fmla="*/ 367 w 922"/>
                    <a:gd name="T17" fmla="*/ 147 h 711"/>
                    <a:gd name="T18" fmla="*/ 369 w 922"/>
                    <a:gd name="T19" fmla="*/ 135 h 711"/>
                    <a:gd name="T20" fmla="*/ 409 w 922"/>
                    <a:gd name="T21" fmla="*/ 123 h 711"/>
                    <a:gd name="T22" fmla="*/ 467 w 922"/>
                    <a:gd name="T23" fmla="*/ 161 h 711"/>
                    <a:gd name="T24" fmla="*/ 483 w 922"/>
                    <a:gd name="T25" fmla="*/ 185 h 711"/>
                    <a:gd name="T26" fmla="*/ 517 w 922"/>
                    <a:gd name="T27" fmla="*/ 211 h 711"/>
                    <a:gd name="T28" fmla="*/ 563 w 922"/>
                    <a:gd name="T29" fmla="*/ 233 h 711"/>
                    <a:gd name="T30" fmla="*/ 585 w 922"/>
                    <a:gd name="T31" fmla="*/ 394 h 711"/>
                    <a:gd name="T32" fmla="*/ 593 w 922"/>
                    <a:gd name="T33" fmla="*/ 374 h 711"/>
                    <a:gd name="T34" fmla="*/ 614 w 922"/>
                    <a:gd name="T35" fmla="*/ 382 h 711"/>
                    <a:gd name="T36" fmla="*/ 612 w 922"/>
                    <a:gd name="T37" fmla="*/ 450 h 711"/>
                    <a:gd name="T38" fmla="*/ 664 w 922"/>
                    <a:gd name="T39" fmla="*/ 508 h 711"/>
                    <a:gd name="T40" fmla="*/ 690 w 922"/>
                    <a:gd name="T41" fmla="*/ 536 h 711"/>
                    <a:gd name="T42" fmla="*/ 702 w 922"/>
                    <a:gd name="T43" fmla="*/ 532 h 711"/>
                    <a:gd name="T44" fmla="*/ 696 w 922"/>
                    <a:gd name="T45" fmla="*/ 550 h 711"/>
                    <a:gd name="T46" fmla="*/ 738 w 922"/>
                    <a:gd name="T47" fmla="*/ 612 h 711"/>
                    <a:gd name="T48" fmla="*/ 768 w 922"/>
                    <a:gd name="T49" fmla="*/ 622 h 711"/>
                    <a:gd name="T50" fmla="*/ 810 w 922"/>
                    <a:gd name="T51" fmla="*/ 675 h 711"/>
                    <a:gd name="T52" fmla="*/ 814 w 922"/>
                    <a:gd name="T53" fmla="*/ 705 h 711"/>
                    <a:gd name="T54" fmla="*/ 872 w 922"/>
                    <a:gd name="T55" fmla="*/ 697 h 711"/>
                    <a:gd name="T56" fmla="*/ 914 w 922"/>
                    <a:gd name="T57" fmla="*/ 687 h 711"/>
                    <a:gd name="T58" fmla="*/ 910 w 922"/>
                    <a:gd name="T59" fmla="*/ 663 h 711"/>
                    <a:gd name="T60" fmla="*/ 906 w 922"/>
                    <a:gd name="T61" fmla="*/ 464 h 711"/>
                    <a:gd name="T62" fmla="*/ 814 w 922"/>
                    <a:gd name="T63" fmla="*/ 267 h 711"/>
                    <a:gd name="T64" fmla="*/ 674 w 922"/>
                    <a:gd name="T65" fmla="*/ 18 h 711"/>
                    <a:gd name="T66" fmla="*/ 626 w 922"/>
                    <a:gd name="T67" fmla="*/ 0 h 711"/>
                    <a:gd name="T68" fmla="*/ 626 w 922"/>
                    <a:gd name="T69" fmla="*/ 32 h 711"/>
                    <a:gd name="T70" fmla="*/ 612 w 922"/>
                    <a:gd name="T71" fmla="*/ 60 h 711"/>
                    <a:gd name="T72" fmla="*/ 600 w 922"/>
                    <a:gd name="T73" fmla="*/ 36 h 711"/>
                    <a:gd name="T74" fmla="*/ 295 w 922"/>
                    <a:gd name="T75" fmla="*/ 40 h 711"/>
                    <a:gd name="T76" fmla="*/ 0 w 922"/>
                    <a:gd name="T77" fmla="*/ 44 h 711"/>
                    <a:gd name="T78" fmla="*/ 26 w 922"/>
                    <a:gd name="T79" fmla="*/ 86 h 711"/>
                    <a:gd name="T80" fmla="*/ 28 w 922"/>
                    <a:gd name="T81" fmla="*/ 123 h 71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922"/>
                    <a:gd name="T124" fmla="*/ 0 h 711"/>
                    <a:gd name="T125" fmla="*/ 922 w 922"/>
                    <a:gd name="T126" fmla="*/ 711 h 71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922" h="711">
                      <a:moveTo>
                        <a:pt x="28" y="123"/>
                      </a:moveTo>
                      <a:lnTo>
                        <a:pt x="42" y="105"/>
                      </a:lnTo>
                      <a:lnTo>
                        <a:pt x="54" y="103"/>
                      </a:lnTo>
                      <a:lnTo>
                        <a:pt x="64" y="93"/>
                      </a:lnTo>
                      <a:lnTo>
                        <a:pt x="66" y="93"/>
                      </a:lnTo>
                      <a:lnTo>
                        <a:pt x="66" y="99"/>
                      </a:lnTo>
                      <a:lnTo>
                        <a:pt x="62" y="115"/>
                      </a:lnTo>
                      <a:lnTo>
                        <a:pt x="142" y="97"/>
                      </a:lnTo>
                      <a:lnTo>
                        <a:pt x="153" y="99"/>
                      </a:lnTo>
                      <a:lnTo>
                        <a:pt x="153" y="105"/>
                      </a:lnTo>
                      <a:lnTo>
                        <a:pt x="147" y="109"/>
                      </a:lnTo>
                      <a:lnTo>
                        <a:pt x="149" y="113"/>
                      </a:lnTo>
                      <a:lnTo>
                        <a:pt x="239" y="149"/>
                      </a:lnTo>
                      <a:lnTo>
                        <a:pt x="263" y="177"/>
                      </a:lnTo>
                      <a:lnTo>
                        <a:pt x="273" y="183"/>
                      </a:lnTo>
                      <a:lnTo>
                        <a:pt x="329" y="167"/>
                      </a:lnTo>
                      <a:lnTo>
                        <a:pt x="355" y="149"/>
                      </a:lnTo>
                      <a:lnTo>
                        <a:pt x="367" y="147"/>
                      </a:lnTo>
                      <a:lnTo>
                        <a:pt x="369" y="145"/>
                      </a:lnTo>
                      <a:lnTo>
                        <a:pt x="369" y="135"/>
                      </a:lnTo>
                      <a:lnTo>
                        <a:pt x="379" y="125"/>
                      </a:lnTo>
                      <a:lnTo>
                        <a:pt x="409" y="123"/>
                      </a:lnTo>
                      <a:lnTo>
                        <a:pt x="429" y="127"/>
                      </a:lnTo>
                      <a:lnTo>
                        <a:pt x="467" y="161"/>
                      </a:lnTo>
                      <a:lnTo>
                        <a:pt x="479" y="165"/>
                      </a:lnTo>
                      <a:lnTo>
                        <a:pt x="483" y="185"/>
                      </a:lnTo>
                      <a:lnTo>
                        <a:pt x="493" y="189"/>
                      </a:lnTo>
                      <a:lnTo>
                        <a:pt x="517" y="211"/>
                      </a:lnTo>
                      <a:lnTo>
                        <a:pt x="557" y="225"/>
                      </a:lnTo>
                      <a:lnTo>
                        <a:pt x="563" y="233"/>
                      </a:lnTo>
                      <a:lnTo>
                        <a:pt x="583" y="392"/>
                      </a:lnTo>
                      <a:lnTo>
                        <a:pt x="585" y="394"/>
                      </a:lnTo>
                      <a:lnTo>
                        <a:pt x="593" y="392"/>
                      </a:lnTo>
                      <a:lnTo>
                        <a:pt x="593" y="374"/>
                      </a:lnTo>
                      <a:lnTo>
                        <a:pt x="604" y="376"/>
                      </a:lnTo>
                      <a:lnTo>
                        <a:pt x="614" y="382"/>
                      </a:lnTo>
                      <a:lnTo>
                        <a:pt x="606" y="428"/>
                      </a:lnTo>
                      <a:lnTo>
                        <a:pt x="612" y="450"/>
                      </a:lnTo>
                      <a:lnTo>
                        <a:pt x="660" y="508"/>
                      </a:lnTo>
                      <a:lnTo>
                        <a:pt x="664" y="508"/>
                      </a:lnTo>
                      <a:lnTo>
                        <a:pt x="680" y="500"/>
                      </a:lnTo>
                      <a:lnTo>
                        <a:pt x="690" y="536"/>
                      </a:lnTo>
                      <a:lnTo>
                        <a:pt x="700" y="530"/>
                      </a:lnTo>
                      <a:lnTo>
                        <a:pt x="702" y="532"/>
                      </a:lnTo>
                      <a:lnTo>
                        <a:pt x="696" y="542"/>
                      </a:lnTo>
                      <a:lnTo>
                        <a:pt x="696" y="550"/>
                      </a:lnTo>
                      <a:lnTo>
                        <a:pt x="718" y="574"/>
                      </a:lnTo>
                      <a:lnTo>
                        <a:pt x="738" y="612"/>
                      </a:lnTo>
                      <a:lnTo>
                        <a:pt x="750" y="622"/>
                      </a:lnTo>
                      <a:lnTo>
                        <a:pt x="768" y="622"/>
                      </a:lnTo>
                      <a:lnTo>
                        <a:pt x="782" y="630"/>
                      </a:lnTo>
                      <a:lnTo>
                        <a:pt x="810" y="675"/>
                      </a:lnTo>
                      <a:lnTo>
                        <a:pt x="812" y="701"/>
                      </a:lnTo>
                      <a:lnTo>
                        <a:pt x="814" y="705"/>
                      </a:lnTo>
                      <a:lnTo>
                        <a:pt x="824" y="711"/>
                      </a:lnTo>
                      <a:lnTo>
                        <a:pt x="872" y="697"/>
                      </a:lnTo>
                      <a:lnTo>
                        <a:pt x="896" y="681"/>
                      </a:lnTo>
                      <a:lnTo>
                        <a:pt x="914" y="687"/>
                      </a:lnTo>
                      <a:lnTo>
                        <a:pt x="922" y="669"/>
                      </a:lnTo>
                      <a:lnTo>
                        <a:pt x="910" y="663"/>
                      </a:lnTo>
                      <a:lnTo>
                        <a:pt x="922" y="574"/>
                      </a:lnTo>
                      <a:lnTo>
                        <a:pt x="906" y="464"/>
                      </a:lnTo>
                      <a:lnTo>
                        <a:pt x="822" y="319"/>
                      </a:lnTo>
                      <a:lnTo>
                        <a:pt x="814" y="267"/>
                      </a:lnTo>
                      <a:lnTo>
                        <a:pt x="750" y="187"/>
                      </a:lnTo>
                      <a:lnTo>
                        <a:pt x="674" y="18"/>
                      </a:lnTo>
                      <a:lnTo>
                        <a:pt x="678" y="6"/>
                      </a:lnTo>
                      <a:lnTo>
                        <a:pt x="626" y="0"/>
                      </a:lnTo>
                      <a:lnTo>
                        <a:pt x="620" y="12"/>
                      </a:lnTo>
                      <a:lnTo>
                        <a:pt x="626" y="32"/>
                      </a:lnTo>
                      <a:lnTo>
                        <a:pt x="626" y="58"/>
                      </a:lnTo>
                      <a:lnTo>
                        <a:pt x="612" y="60"/>
                      </a:lnTo>
                      <a:lnTo>
                        <a:pt x="606" y="54"/>
                      </a:lnTo>
                      <a:lnTo>
                        <a:pt x="600" y="36"/>
                      </a:lnTo>
                      <a:lnTo>
                        <a:pt x="307" y="52"/>
                      </a:lnTo>
                      <a:lnTo>
                        <a:pt x="295" y="40"/>
                      </a:lnTo>
                      <a:lnTo>
                        <a:pt x="287" y="18"/>
                      </a:lnTo>
                      <a:lnTo>
                        <a:pt x="0" y="44"/>
                      </a:lnTo>
                      <a:lnTo>
                        <a:pt x="0" y="62"/>
                      </a:lnTo>
                      <a:lnTo>
                        <a:pt x="26" y="86"/>
                      </a:lnTo>
                      <a:lnTo>
                        <a:pt x="22" y="103"/>
                      </a:lnTo>
                      <a:lnTo>
                        <a:pt x="28" y="123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1828">
                  <a:extLst>
                    <a:ext uri="{FF2B5EF4-FFF2-40B4-BE49-F238E27FC236}">
                      <a16:creationId xmlns:a16="http://schemas.microsoft.com/office/drawing/2014/main" id="{D6993FD5-8F63-464F-936A-4A9B0DB54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9" y="1865"/>
                  <a:ext cx="110" cy="182"/>
                </a:xfrm>
                <a:custGeom>
                  <a:avLst/>
                  <a:gdLst>
                    <a:gd name="T0" fmla="*/ 0 w 110"/>
                    <a:gd name="T1" fmla="*/ 22 h 182"/>
                    <a:gd name="T2" fmla="*/ 10 w 110"/>
                    <a:gd name="T3" fmla="*/ 4 h 182"/>
                    <a:gd name="T4" fmla="*/ 22 w 110"/>
                    <a:gd name="T5" fmla="*/ 0 h 182"/>
                    <a:gd name="T6" fmla="*/ 34 w 110"/>
                    <a:gd name="T7" fmla="*/ 6 h 182"/>
                    <a:gd name="T8" fmla="*/ 30 w 110"/>
                    <a:gd name="T9" fmla="*/ 12 h 182"/>
                    <a:gd name="T10" fmla="*/ 24 w 110"/>
                    <a:gd name="T11" fmla="*/ 30 h 182"/>
                    <a:gd name="T12" fmla="*/ 30 w 110"/>
                    <a:gd name="T13" fmla="*/ 38 h 182"/>
                    <a:gd name="T14" fmla="*/ 30 w 110"/>
                    <a:gd name="T15" fmla="*/ 50 h 182"/>
                    <a:gd name="T16" fmla="*/ 110 w 110"/>
                    <a:gd name="T17" fmla="*/ 156 h 182"/>
                    <a:gd name="T18" fmla="*/ 106 w 110"/>
                    <a:gd name="T19" fmla="*/ 168 h 182"/>
                    <a:gd name="T20" fmla="*/ 40 w 110"/>
                    <a:gd name="T21" fmla="*/ 182 h 182"/>
                    <a:gd name="T22" fmla="*/ 0 w 110"/>
                    <a:gd name="T23" fmla="*/ 22 h 18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0"/>
                    <a:gd name="T37" fmla="*/ 0 h 182"/>
                    <a:gd name="T38" fmla="*/ 110 w 110"/>
                    <a:gd name="T39" fmla="*/ 182 h 18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0" h="182">
                      <a:moveTo>
                        <a:pt x="0" y="22"/>
                      </a:moveTo>
                      <a:lnTo>
                        <a:pt x="10" y="4"/>
                      </a:lnTo>
                      <a:lnTo>
                        <a:pt x="22" y="0"/>
                      </a:lnTo>
                      <a:lnTo>
                        <a:pt x="34" y="6"/>
                      </a:lnTo>
                      <a:lnTo>
                        <a:pt x="30" y="12"/>
                      </a:lnTo>
                      <a:lnTo>
                        <a:pt x="24" y="30"/>
                      </a:lnTo>
                      <a:lnTo>
                        <a:pt x="30" y="38"/>
                      </a:lnTo>
                      <a:lnTo>
                        <a:pt x="30" y="50"/>
                      </a:lnTo>
                      <a:lnTo>
                        <a:pt x="110" y="156"/>
                      </a:lnTo>
                      <a:lnTo>
                        <a:pt x="106" y="168"/>
                      </a:lnTo>
                      <a:lnTo>
                        <a:pt x="40" y="182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1830">
                  <a:extLst>
                    <a:ext uri="{FF2B5EF4-FFF2-40B4-BE49-F238E27FC236}">
                      <a16:creationId xmlns:a16="http://schemas.microsoft.com/office/drawing/2014/main" id="{F9300358-8A54-4F3A-915E-0B9AF3BCC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" y="847"/>
                  <a:ext cx="812" cy="689"/>
                </a:xfrm>
                <a:custGeom>
                  <a:avLst/>
                  <a:gdLst>
                    <a:gd name="T0" fmla="*/ 377 w 812"/>
                    <a:gd name="T1" fmla="*/ 618 h 689"/>
                    <a:gd name="T2" fmla="*/ 0 w 812"/>
                    <a:gd name="T3" fmla="*/ 508 h 689"/>
                    <a:gd name="T4" fmla="*/ 12 w 812"/>
                    <a:gd name="T5" fmla="*/ 392 h 689"/>
                    <a:gd name="T6" fmla="*/ 34 w 812"/>
                    <a:gd name="T7" fmla="*/ 349 h 689"/>
                    <a:gd name="T8" fmla="*/ 48 w 812"/>
                    <a:gd name="T9" fmla="*/ 335 h 689"/>
                    <a:gd name="T10" fmla="*/ 60 w 812"/>
                    <a:gd name="T11" fmla="*/ 331 h 689"/>
                    <a:gd name="T12" fmla="*/ 62 w 812"/>
                    <a:gd name="T13" fmla="*/ 319 h 689"/>
                    <a:gd name="T14" fmla="*/ 60 w 812"/>
                    <a:gd name="T15" fmla="*/ 317 h 689"/>
                    <a:gd name="T16" fmla="*/ 155 w 812"/>
                    <a:gd name="T17" fmla="*/ 91 h 689"/>
                    <a:gd name="T18" fmla="*/ 165 w 812"/>
                    <a:gd name="T19" fmla="*/ 78 h 689"/>
                    <a:gd name="T20" fmla="*/ 169 w 812"/>
                    <a:gd name="T21" fmla="*/ 60 h 689"/>
                    <a:gd name="T22" fmla="*/ 175 w 812"/>
                    <a:gd name="T23" fmla="*/ 50 h 689"/>
                    <a:gd name="T24" fmla="*/ 173 w 812"/>
                    <a:gd name="T25" fmla="*/ 44 h 689"/>
                    <a:gd name="T26" fmla="*/ 189 w 812"/>
                    <a:gd name="T27" fmla="*/ 2 h 689"/>
                    <a:gd name="T28" fmla="*/ 195 w 812"/>
                    <a:gd name="T29" fmla="*/ 0 h 689"/>
                    <a:gd name="T30" fmla="*/ 225 w 812"/>
                    <a:gd name="T31" fmla="*/ 6 h 689"/>
                    <a:gd name="T32" fmla="*/ 241 w 812"/>
                    <a:gd name="T33" fmla="*/ 18 h 689"/>
                    <a:gd name="T34" fmla="*/ 245 w 812"/>
                    <a:gd name="T35" fmla="*/ 14 h 689"/>
                    <a:gd name="T36" fmla="*/ 265 w 812"/>
                    <a:gd name="T37" fmla="*/ 38 h 689"/>
                    <a:gd name="T38" fmla="*/ 267 w 812"/>
                    <a:gd name="T39" fmla="*/ 52 h 689"/>
                    <a:gd name="T40" fmla="*/ 263 w 812"/>
                    <a:gd name="T41" fmla="*/ 93 h 689"/>
                    <a:gd name="T42" fmla="*/ 299 w 812"/>
                    <a:gd name="T43" fmla="*/ 115 h 689"/>
                    <a:gd name="T44" fmla="*/ 327 w 812"/>
                    <a:gd name="T45" fmla="*/ 115 h 689"/>
                    <a:gd name="T46" fmla="*/ 345 w 812"/>
                    <a:gd name="T47" fmla="*/ 109 h 689"/>
                    <a:gd name="T48" fmla="*/ 389 w 812"/>
                    <a:gd name="T49" fmla="*/ 121 h 689"/>
                    <a:gd name="T50" fmla="*/ 399 w 812"/>
                    <a:gd name="T51" fmla="*/ 137 h 689"/>
                    <a:gd name="T52" fmla="*/ 451 w 812"/>
                    <a:gd name="T53" fmla="*/ 133 h 689"/>
                    <a:gd name="T54" fmla="*/ 461 w 812"/>
                    <a:gd name="T55" fmla="*/ 143 h 689"/>
                    <a:gd name="T56" fmla="*/ 485 w 812"/>
                    <a:gd name="T57" fmla="*/ 145 h 689"/>
                    <a:gd name="T58" fmla="*/ 511 w 812"/>
                    <a:gd name="T59" fmla="*/ 141 h 689"/>
                    <a:gd name="T60" fmla="*/ 537 w 812"/>
                    <a:gd name="T61" fmla="*/ 143 h 689"/>
                    <a:gd name="T62" fmla="*/ 547 w 812"/>
                    <a:gd name="T63" fmla="*/ 137 h 689"/>
                    <a:gd name="T64" fmla="*/ 590 w 812"/>
                    <a:gd name="T65" fmla="*/ 145 h 689"/>
                    <a:gd name="T66" fmla="*/ 600 w 812"/>
                    <a:gd name="T67" fmla="*/ 141 h 689"/>
                    <a:gd name="T68" fmla="*/ 786 w 812"/>
                    <a:gd name="T69" fmla="*/ 187 h 689"/>
                    <a:gd name="T70" fmla="*/ 792 w 812"/>
                    <a:gd name="T71" fmla="*/ 211 h 689"/>
                    <a:gd name="T72" fmla="*/ 808 w 812"/>
                    <a:gd name="T73" fmla="*/ 223 h 689"/>
                    <a:gd name="T74" fmla="*/ 812 w 812"/>
                    <a:gd name="T75" fmla="*/ 245 h 689"/>
                    <a:gd name="T76" fmla="*/ 788 w 812"/>
                    <a:gd name="T77" fmla="*/ 273 h 689"/>
                    <a:gd name="T78" fmla="*/ 776 w 812"/>
                    <a:gd name="T79" fmla="*/ 295 h 689"/>
                    <a:gd name="T80" fmla="*/ 760 w 812"/>
                    <a:gd name="T81" fmla="*/ 311 h 689"/>
                    <a:gd name="T82" fmla="*/ 758 w 812"/>
                    <a:gd name="T83" fmla="*/ 323 h 689"/>
                    <a:gd name="T84" fmla="*/ 750 w 812"/>
                    <a:gd name="T85" fmla="*/ 333 h 689"/>
                    <a:gd name="T86" fmla="*/ 736 w 812"/>
                    <a:gd name="T87" fmla="*/ 341 h 689"/>
                    <a:gd name="T88" fmla="*/ 712 w 812"/>
                    <a:gd name="T89" fmla="*/ 371 h 689"/>
                    <a:gd name="T90" fmla="*/ 708 w 812"/>
                    <a:gd name="T91" fmla="*/ 396 h 689"/>
                    <a:gd name="T92" fmla="*/ 726 w 812"/>
                    <a:gd name="T93" fmla="*/ 402 h 689"/>
                    <a:gd name="T94" fmla="*/ 732 w 812"/>
                    <a:gd name="T95" fmla="*/ 416 h 689"/>
                    <a:gd name="T96" fmla="*/ 722 w 812"/>
                    <a:gd name="T97" fmla="*/ 426 h 689"/>
                    <a:gd name="T98" fmla="*/ 722 w 812"/>
                    <a:gd name="T99" fmla="*/ 436 h 689"/>
                    <a:gd name="T100" fmla="*/ 710 w 812"/>
                    <a:gd name="T101" fmla="*/ 458 h 689"/>
                    <a:gd name="T102" fmla="*/ 654 w 812"/>
                    <a:gd name="T103" fmla="*/ 689 h 689"/>
                    <a:gd name="T104" fmla="*/ 377 w 812"/>
                    <a:gd name="T105" fmla="*/ 618 h 689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812"/>
                    <a:gd name="T160" fmla="*/ 0 h 689"/>
                    <a:gd name="T161" fmla="*/ 812 w 812"/>
                    <a:gd name="T162" fmla="*/ 689 h 689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812" h="689">
                      <a:moveTo>
                        <a:pt x="377" y="618"/>
                      </a:moveTo>
                      <a:lnTo>
                        <a:pt x="0" y="508"/>
                      </a:lnTo>
                      <a:lnTo>
                        <a:pt x="12" y="392"/>
                      </a:lnTo>
                      <a:lnTo>
                        <a:pt x="34" y="349"/>
                      </a:lnTo>
                      <a:lnTo>
                        <a:pt x="48" y="335"/>
                      </a:lnTo>
                      <a:lnTo>
                        <a:pt x="60" y="331"/>
                      </a:lnTo>
                      <a:lnTo>
                        <a:pt x="62" y="319"/>
                      </a:lnTo>
                      <a:lnTo>
                        <a:pt x="60" y="317"/>
                      </a:lnTo>
                      <a:lnTo>
                        <a:pt x="155" y="91"/>
                      </a:lnTo>
                      <a:lnTo>
                        <a:pt x="165" y="78"/>
                      </a:lnTo>
                      <a:lnTo>
                        <a:pt x="169" y="60"/>
                      </a:lnTo>
                      <a:lnTo>
                        <a:pt x="175" y="50"/>
                      </a:lnTo>
                      <a:lnTo>
                        <a:pt x="173" y="44"/>
                      </a:lnTo>
                      <a:lnTo>
                        <a:pt x="189" y="2"/>
                      </a:lnTo>
                      <a:lnTo>
                        <a:pt x="195" y="0"/>
                      </a:lnTo>
                      <a:lnTo>
                        <a:pt x="225" y="6"/>
                      </a:lnTo>
                      <a:lnTo>
                        <a:pt x="241" y="18"/>
                      </a:lnTo>
                      <a:lnTo>
                        <a:pt x="245" y="14"/>
                      </a:lnTo>
                      <a:lnTo>
                        <a:pt x="265" y="38"/>
                      </a:lnTo>
                      <a:lnTo>
                        <a:pt x="267" y="52"/>
                      </a:lnTo>
                      <a:lnTo>
                        <a:pt x="263" y="93"/>
                      </a:lnTo>
                      <a:lnTo>
                        <a:pt x="299" y="115"/>
                      </a:lnTo>
                      <a:lnTo>
                        <a:pt x="327" y="115"/>
                      </a:lnTo>
                      <a:lnTo>
                        <a:pt x="345" y="109"/>
                      </a:lnTo>
                      <a:lnTo>
                        <a:pt x="389" y="121"/>
                      </a:lnTo>
                      <a:lnTo>
                        <a:pt x="399" y="137"/>
                      </a:lnTo>
                      <a:lnTo>
                        <a:pt x="451" y="133"/>
                      </a:lnTo>
                      <a:lnTo>
                        <a:pt x="461" y="143"/>
                      </a:lnTo>
                      <a:lnTo>
                        <a:pt x="485" y="145"/>
                      </a:lnTo>
                      <a:lnTo>
                        <a:pt x="511" y="141"/>
                      </a:lnTo>
                      <a:lnTo>
                        <a:pt x="537" y="143"/>
                      </a:lnTo>
                      <a:lnTo>
                        <a:pt x="547" y="137"/>
                      </a:lnTo>
                      <a:lnTo>
                        <a:pt x="590" y="145"/>
                      </a:lnTo>
                      <a:lnTo>
                        <a:pt x="600" y="141"/>
                      </a:lnTo>
                      <a:lnTo>
                        <a:pt x="786" y="187"/>
                      </a:lnTo>
                      <a:lnTo>
                        <a:pt x="792" y="211"/>
                      </a:lnTo>
                      <a:lnTo>
                        <a:pt x="808" y="223"/>
                      </a:lnTo>
                      <a:lnTo>
                        <a:pt x="812" y="245"/>
                      </a:lnTo>
                      <a:lnTo>
                        <a:pt x="788" y="273"/>
                      </a:lnTo>
                      <a:lnTo>
                        <a:pt x="776" y="295"/>
                      </a:lnTo>
                      <a:lnTo>
                        <a:pt x="760" y="311"/>
                      </a:lnTo>
                      <a:lnTo>
                        <a:pt x="758" y="323"/>
                      </a:lnTo>
                      <a:lnTo>
                        <a:pt x="750" y="333"/>
                      </a:lnTo>
                      <a:lnTo>
                        <a:pt x="736" y="341"/>
                      </a:lnTo>
                      <a:lnTo>
                        <a:pt x="712" y="371"/>
                      </a:lnTo>
                      <a:lnTo>
                        <a:pt x="708" y="396"/>
                      </a:lnTo>
                      <a:lnTo>
                        <a:pt x="726" y="402"/>
                      </a:lnTo>
                      <a:lnTo>
                        <a:pt x="732" y="416"/>
                      </a:lnTo>
                      <a:lnTo>
                        <a:pt x="722" y="426"/>
                      </a:lnTo>
                      <a:lnTo>
                        <a:pt x="722" y="436"/>
                      </a:lnTo>
                      <a:lnTo>
                        <a:pt x="710" y="458"/>
                      </a:lnTo>
                      <a:lnTo>
                        <a:pt x="654" y="689"/>
                      </a:lnTo>
                      <a:lnTo>
                        <a:pt x="377" y="618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1832">
                  <a:extLst>
                    <a:ext uri="{FF2B5EF4-FFF2-40B4-BE49-F238E27FC236}">
                      <a16:creationId xmlns:a16="http://schemas.microsoft.com/office/drawing/2014/main" id="{BCAF8CB6-AD6E-4460-9531-74D8193C2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" y="1600"/>
                  <a:ext cx="581" cy="726"/>
                </a:xfrm>
                <a:custGeom>
                  <a:avLst/>
                  <a:gdLst>
                    <a:gd name="T0" fmla="*/ 188 w 581"/>
                    <a:gd name="T1" fmla="*/ 12 h 726"/>
                    <a:gd name="T2" fmla="*/ 411 w 581"/>
                    <a:gd name="T3" fmla="*/ 52 h 726"/>
                    <a:gd name="T4" fmla="*/ 389 w 581"/>
                    <a:gd name="T5" fmla="*/ 180 h 726"/>
                    <a:gd name="T6" fmla="*/ 581 w 581"/>
                    <a:gd name="T7" fmla="*/ 211 h 726"/>
                    <a:gd name="T8" fmla="*/ 505 w 581"/>
                    <a:gd name="T9" fmla="*/ 726 h 726"/>
                    <a:gd name="T10" fmla="*/ 0 w 581"/>
                    <a:gd name="T11" fmla="*/ 638 h 726"/>
                    <a:gd name="T12" fmla="*/ 128 w 581"/>
                    <a:gd name="T13" fmla="*/ 0 h 726"/>
                    <a:gd name="T14" fmla="*/ 188 w 581"/>
                    <a:gd name="T15" fmla="*/ 12 h 7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81"/>
                    <a:gd name="T25" fmla="*/ 0 h 726"/>
                    <a:gd name="T26" fmla="*/ 581 w 581"/>
                    <a:gd name="T27" fmla="*/ 726 h 7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81" h="726">
                      <a:moveTo>
                        <a:pt x="188" y="12"/>
                      </a:moveTo>
                      <a:lnTo>
                        <a:pt x="411" y="52"/>
                      </a:lnTo>
                      <a:lnTo>
                        <a:pt x="389" y="180"/>
                      </a:lnTo>
                      <a:lnTo>
                        <a:pt x="581" y="211"/>
                      </a:lnTo>
                      <a:lnTo>
                        <a:pt x="505" y="726"/>
                      </a:lnTo>
                      <a:lnTo>
                        <a:pt x="0" y="638"/>
                      </a:lnTo>
                      <a:lnTo>
                        <a:pt x="128" y="0"/>
                      </a:lnTo>
                      <a:lnTo>
                        <a:pt x="188" y="12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 1834">
                  <a:extLst>
                    <a:ext uri="{FF2B5EF4-FFF2-40B4-BE49-F238E27FC236}">
                      <a16:creationId xmlns:a16="http://schemas.microsoft.com/office/drawing/2014/main" id="{0170D797-E490-495B-B3AA-DFCFB479C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2" y="1610"/>
                  <a:ext cx="836" cy="429"/>
                </a:xfrm>
                <a:custGeom>
                  <a:avLst/>
                  <a:gdLst>
                    <a:gd name="T0" fmla="*/ 512 w 836"/>
                    <a:gd name="T1" fmla="*/ 34 h 429"/>
                    <a:gd name="T2" fmla="*/ 24 w 836"/>
                    <a:gd name="T3" fmla="*/ 0 h 429"/>
                    <a:gd name="T4" fmla="*/ 0 w 836"/>
                    <a:gd name="T5" fmla="*/ 261 h 429"/>
                    <a:gd name="T6" fmla="*/ 195 w 836"/>
                    <a:gd name="T7" fmla="*/ 277 h 429"/>
                    <a:gd name="T8" fmla="*/ 185 w 836"/>
                    <a:gd name="T9" fmla="*/ 403 h 429"/>
                    <a:gd name="T10" fmla="*/ 836 w 836"/>
                    <a:gd name="T11" fmla="*/ 429 h 429"/>
                    <a:gd name="T12" fmla="*/ 836 w 836"/>
                    <a:gd name="T13" fmla="*/ 419 h 429"/>
                    <a:gd name="T14" fmla="*/ 830 w 836"/>
                    <a:gd name="T15" fmla="*/ 407 h 429"/>
                    <a:gd name="T16" fmla="*/ 830 w 836"/>
                    <a:gd name="T17" fmla="*/ 401 h 429"/>
                    <a:gd name="T18" fmla="*/ 812 w 836"/>
                    <a:gd name="T19" fmla="*/ 393 h 429"/>
                    <a:gd name="T20" fmla="*/ 808 w 836"/>
                    <a:gd name="T21" fmla="*/ 365 h 429"/>
                    <a:gd name="T22" fmla="*/ 802 w 836"/>
                    <a:gd name="T23" fmla="*/ 363 h 429"/>
                    <a:gd name="T24" fmla="*/ 800 w 836"/>
                    <a:gd name="T25" fmla="*/ 347 h 429"/>
                    <a:gd name="T26" fmla="*/ 792 w 836"/>
                    <a:gd name="T27" fmla="*/ 337 h 429"/>
                    <a:gd name="T28" fmla="*/ 796 w 836"/>
                    <a:gd name="T29" fmla="*/ 317 h 429"/>
                    <a:gd name="T30" fmla="*/ 792 w 836"/>
                    <a:gd name="T31" fmla="*/ 295 h 429"/>
                    <a:gd name="T32" fmla="*/ 794 w 836"/>
                    <a:gd name="T33" fmla="*/ 279 h 429"/>
                    <a:gd name="T34" fmla="*/ 786 w 836"/>
                    <a:gd name="T35" fmla="*/ 275 h 429"/>
                    <a:gd name="T36" fmla="*/ 792 w 836"/>
                    <a:gd name="T37" fmla="*/ 263 h 429"/>
                    <a:gd name="T38" fmla="*/ 784 w 836"/>
                    <a:gd name="T39" fmla="*/ 259 h 429"/>
                    <a:gd name="T40" fmla="*/ 788 w 836"/>
                    <a:gd name="T41" fmla="*/ 243 h 429"/>
                    <a:gd name="T42" fmla="*/ 780 w 836"/>
                    <a:gd name="T43" fmla="*/ 239 h 429"/>
                    <a:gd name="T44" fmla="*/ 780 w 836"/>
                    <a:gd name="T45" fmla="*/ 231 h 429"/>
                    <a:gd name="T46" fmla="*/ 772 w 836"/>
                    <a:gd name="T47" fmla="*/ 231 h 429"/>
                    <a:gd name="T48" fmla="*/ 770 w 836"/>
                    <a:gd name="T49" fmla="*/ 213 h 429"/>
                    <a:gd name="T50" fmla="*/ 774 w 836"/>
                    <a:gd name="T51" fmla="*/ 199 h 429"/>
                    <a:gd name="T52" fmla="*/ 766 w 836"/>
                    <a:gd name="T53" fmla="*/ 184 h 429"/>
                    <a:gd name="T54" fmla="*/ 766 w 836"/>
                    <a:gd name="T55" fmla="*/ 174 h 429"/>
                    <a:gd name="T56" fmla="*/ 756 w 836"/>
                    <a:gd name="T57" fmla="*/ 166 h 429"/>
                    <a:gd name="T58" fmla="*/ 756 w 836"/>
                    <a:gd name="T59" fmla="*/ 156 h 429"/>
                    <a:gd name="T60" fmla="*/ 748 w 836"/>
                    <a:gd name="T61" fmla="*/ 148 h 429"/>
                    <a:gd name="T62" fmla="*/ 750 w 836"/>
                    <a:gd name="T63" fmla="*/ 134 h 429"/>
                    <a:gd name="T64" fmla="*/ 742 w 836"/>
                    <a:gd name="T65" fmla="*/ 124 h 429"/>
                    <a:gd name="T66" fmla="*/ 744 w 836"/>
                    <a:gd name="T67" fmla="*/ 106 h 429"/>
                    <a:gd name="T68" fmla="*/ 722 w 836"/>
                    <a:gd name="T69" fmla="*/ 102 h 429"/>
                    <a:gd name="T70" fmla="*/ 714 w 836"/>
                    <a:gd name="T71" fmla="*/ 82 h 429"/>
                    <a:gd name="T72" fmla="*/ 674 w 836"/>
                    <a:gd name="T73" fmla="*/ 68 h 429"/>
                    <a:gd name="T74" fmla="*/ 664 w 836"/>
                    <a:gd name="T75" fmla="*/ 56 h 429"/>
                    <a:gd name="T76" fmla="*/ 608 w 836"/>
                    <a:gd name="T77" fmla="*/ 56 h 429"/>
                    <a:gd name="T78" fmla="*/ 600 w 836"/>
                    <a:gd name="T79" fmla="*/ 66 h 429"/>
                    <a:gd name="T80" fmla="*/ 592 w 836"/>
                    <a:gd name="T81" fmla="*/ 66 h 429"/>
                    <a:gd name="T82" fmla="*/ 558 w 836"/>
                    <a:gd name="T83" fmla="*/ 46 h 429"/>
                    <a:gd name="T84" fmla="*/ 548 w 836"/>
                    <a:gd name="T85" fmla="*/ 36 h 429"/>
                    <a:gd name="T86" fmla="*/ 548 w 836"/>
                    <a:gd name="T87" fmla="*/ 36 h 429"/>
                    <a:gd name="T88" fmla="*/ 512 w 836"/>
                    <a:gd name="T89" fmla="*/ 34 h 42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36"/>
                    <a:gd name="T136" fmla="*/ 0 h 429"/>
                    <a:gd name="T137" fmla="*/ 836 w 836"/>
                    <a:gd name="T138" fmla="*/ 429 h 42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36" h="429">
                      <a:moveTo>
                        <a:pt x="512" y="34"/>
                      </a:moveTo>
                      <a:lnTo>
                        <a:pt x="24" y="0"/>
                      </a:lnTo>
                      <a:lnTo>
                        <a:pt x="0" y="261"/>
                      </a:lnTo>
                      <a:lnTo>
                        <a:pt x="195" y="277"/>
                      </a:lnTo>
                      <a:lnTo>
                        <a:pt x="185" y="403"/>
                      </a:lnTo>
                      <a:lnTo>
                        <a:pt x="836" y="429"/>
                      </a:lnTo>
                      <a:lnTo>
                        <a:pt x="836" y="419"/>
                      </a:lnTo>
                      <a:lnTo>
                        <a:pt x="830" y="407"/>
                      </a:lnTo>
                      <a:lnTo>
                        <a:pt x="830" y="401"/>
                      </a:lnTo>
                      <a:lnTo>
                        <a:pt x="812" y="393"/>
                      </a:lnTo>
                      <a:lnTo>
                        <a:pt x="808" y="365"/>
                      </a:lnTo>
                      <a:lnTo>
                        <a:pt x="802" y="363"/>
                      </a:lnTo>
                      <a:lnTo>
                        <a:pt x="800" y="347"/>
                      </a:lnTo>
                      <a:lnTo>
                        <a:pt x="792" y="337"/>
                      </a:lnTo>
                      <a:lnTo>
                        <a:pt x="796" y="317"/>
                      </a:lnTo>
                      <a:lnTo>
                        <a:pt x="792" y="295"/>
                      </a:lnTo>
                      <a:lnTo>
                        <a:pt x="794" y="279"/>
                      </a:lnTo>
                      <a:lnTo>
                        <a:pt x="786" y="275"/>
                      </a:lnTo>
                      <a:lnTo>
                        <a:pt x="792" y="263"/>
                      </a:lnTo>
                      <a:lnTo>
                        <a:pt x="784" y="259"/>
                      </a:lnTo>
                      <a:lnTo>
                        <a:pt x="788" y="243"/>
                      </a:lnTo>
                      <a:lnTo>
                        <a:pt x="780" y="239"/>
                      </a:lnTo>
                      <a:lnTo>
                        <a:pt x="780" y="231"/>
                      </a:lnTo>
                      <a:lnTo>
                        <a:pt x="772" y="231"/>
                      </a:lnTo>
                      <a:lnTo>
                        <a:pt x="770" y="213"/>
                      </a:lnTo>
                      <a:lnTo>
                        <a:pt x="774" y="199"/>
                      </a:lnTo>
                      <a:lnTo>
                        <a:pt x="766" y="184"/>
                      </a:lnTo>
                      <a:lnTo>
                        <a:pt x="766" y="174"/>
                      </a:lnTo>
                      <a:lnTo>
                        <a:pt x="756" y="166"/>
                      </a:lnTo>
                      <a:lnTo>
                        <a:pt x="756" y="156"/>
                      </a:lnTo>
                      <a:lnTo>
                        <a:pt x="748" y="148"/>
                      </a:lnTo>
                      <a:lnTo>
                        <a:pt x="750" y="134"/>
                      </a:lnTo>
                      <a:lnTo>
                        <a:pt x="742" y="124"/>
                      </a:lnTo>
                      <a:lnTo>
                        <a:pt x="744" y="106"/>
                      </a:lnTo>
                      <a:lnTo>
                        <a:pt x="722" y="102"/>
                      </a:lnTo>
                      <a:lnTo>
                        <a:pt x="714" y="82"/>
                      </a:lnTo>
                      <a:lnTo>
                        <a:pt x="674" y="68"/>
                      </a:lnTo>
                      <a:lnTo>
                        <a:pt x="664" y="56"/>
                      </a:lnTo>
                      <a:lnTo>
                        <a:pt x="608" y="56"/>
                      </a:lnTo>
                      <a:lnTo>
                        <a:pt x="600" y="66"/>
                      </a:lnTo>
                      <a:lnTo>
                        <a:pt x="592" y="66"/>
                      </a:lnTo>
                      <a:lnTo>
                        <a:pt x="558" y="46"/>
                      </a:lnTo>
                      <a:lnTo>
                        <a:pt x="548" y="36"/>
                      </a:lnTo>
                      <a:lnTo>
                        <a:pt x="512" y="34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 1836">
                  <a:extLst>
                    <a:ext uri="{FF2B5EF4-FFF2-40B4-BE49-F238E27FC236}">
                      <a16:creationId xmlns:a16="http://schemas.microsoft.com/office/drawing/2014/main" id="{27C2ED3E-FC3B-474F-9119-E118E7245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9" y="1084"/>
                  <a:ext cx="164" cy="349"/>
                </a:xfrm>
                <a:custGeom>
                  <a:avLst/>
                  <a:gdLst>
                    <a:gd name="T0" fmla="*/ 164 w 164"/>
                    <a:gd name="T1" fmla="*/ 267 h 349"/>
                    <a:gd name="T2" fmla="*/ 154 w 164"/>
                    <a:gd name="T3" fmla="*/ 259 h 349"/>
                    <a:gd name="T4" fmla="*/ 152 w 164"/>
                    <a:gd name="T5" fmla="*/ 247 h 349"/>
                    <a:gd name="T6" fmla="*/ 132 w 164"/>
                    <a:gd name="T7" fmla="*/ 231 h 349"/>
                    <a:gd name="T8" fmla="*/ 100 w 164"/>
                    <a:gd name="T9" fmla="*/ 114 h 349"/>
                    <a:gd name="T10" fmla="*/ 62 w 164"/>
                    <a:gd name="T11" fmla="*/ 0 h 349"/>
                    <a:gd name="T12" fmla="*/ 58 w 164"/>
                    <a:gd name="T13" fmla="*/ 4 h 349"/>
                    <a:gd name="T14" fmla="*/ 40 w 164"/>
                    <a:gd name="T15" fmla="*/ 10 h 349"/>
                    <a:gd name="T16" fmla="*/ 36 w 164"/>
                    <a:gd name="T17" fmla="*/ 18 h 349"/>
                    <a:gd name="T18" fmla="*/ 32 w 164"/>
                    <a:gd name="T19" fmla="*/ 46 h 349"/>
                    <a:gd name="T20" fmla="*/ 36 w 164"/>
                    <a:gd name="T21" fmla="*/ 54 h 349"/>
                    <a:gd name="T22" fmla="*/ 30 w 164"/>
                    <a:gd name="T23" fmla="*/ 76 h 349"/>
                    <a:gd name="T24" fmla="*/ 42 w 164"/>
                    <a:gd name="T25" fmla="*/ 94 h 349"/>
                    <a:gd name="T26" fmla="*/ 42 w 164"/>
                    <a:gd name="T27" fmla="*/ 104 h 349"/>
                    <a:gd name="T28" fmla="*/ 24 w 164"/>
                    <a:gd name="T29" fmla="*/ 132 h 349"/>
                    <a:gd name="T30" fmla="*/ 8 w 164"/>
                    <a:gd name="T31" fmla="*/ 141 h 349"/>
                    <a:gd name="T32" fmla="*/ 14 w 164"/>
                    <a:gd name="T33" fmla="*/ 185 h 349"/>
                    <a:gd name="T34" fmla="*/ 0 w 164"/>
                    <a:gd name="T35" fmla="*/ 245 h 349"/>
                    <a:gd name="T36" fmla="*/ 10 w 164"/>
                    <a:gd name="T37" fmla="*/ 315 h 349"/>
                    <a:gd name="T38" fmla="*/ 4 w 164"/>
                    <a:gd name="T39" fmla="*/ 335 h 349"/>
                    <a:gd name="T40" fmla="*/ 18 w 164"/>
                    <a:gd name="T41" fmla="*/ 349 h 349"/>
                    <a:gd name="T42" fmla="*/ 126 w 164"/>
                    <a:gd name="T43" fmla="*/ 323 h 349"/>
                    <a:gd name="T44" fmla="*/ 156 w 164"/>
                    <a:gd name="T45" fmla="*/ 295 h 349"/>
                    <a:gd name="T46" fmla="*/ 164 w 164"/>
                    <a:gd name="T47" fmla="*/ 293 h 349"/>
                    <a:gd name="T48" fmla="*/ 164 w 164"/>
                    <a:gd name="T49" fmla="*/ 267 h 3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64"/>
                    <a:gd name="T76" fmla="*/ 0 h 349"/>
                    <a:gd name="T77" fmla="*/ 164 w 164"/>
                    <a:gd name="T78" fmla="*/ 349 h 3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64" h="349">
                      <a:moveTo>
                        <a:pt x="164" y="267"/>
                      </a:moveTo>
                      <a:lnTo>
                        <a:pt x="154" y="259"/>
                      </a:lnTo>
                      <a:lnTo>
                        <a:pt x="152" y="247"/>
                      </a:lnTo>
                      <a:lnTo>
                        <a:pt x="132" y="231"/>
                      </a:lnTo>
                      <a:lnTo>
                        <a:pt x="100" y="114"/>
                      </a:lnTo>
                      <a:lnTo>
                        <a:pt x="62" y="0"/>
                      </a:lnTo>
                      <a:lnTo>
                        <a:pt x="58" y="4"/>
                      </a:lnTo>
                      <a:lnTo>
                        <a:pt x="40" y="10"/>
                      </a:lnTo>
                      <a:lnTo>
                        <a:pt x="36" y="18"/>
                      </a:lnTo>
                      <a:lnTo>
                        <a:pt x="32" y="46"/>
                      </a:lnTo>
                      <a:lnTo>
                        <a:pt x="36" y="54"/>
                      </a:lnTo>
                      <a:lnTo>
                        <a:pt x="30" y="76"/>
                      </a:lnTo>
                      <a:lnTo>
                        <a:pt x="42" y="94"/>
                      </a:lnTo>
                      <a:lnTo>
                        <a:pt x="42" y="104"/>
                      </a:lnTo>
                      <a:lnTo>
                        <a:pt x="24" y="132"/>
                      </a:lnTo>
                      <a:lnTo>
                        <a:pt x="8" y="141"/>
                      </a:lnTo>
                      <a:lnTo>
                        <a:pt x="14" y="185"/>
                      </a:lnTo>
                      <a:lnTo>
                        <a:pt x="0" y="245"/>
                      </a:lnTo>
                      <a:lnTo>
                        <a:pt x="10" y="315"/>
                      </a:lnTo>
                      <a:lnTo>
                        <a:pt x="4" y="335"/>
                      </a:lnTo>
                      <a:lnTo>
                        <a:pt x="18" y="349"/>
                      </a:lnTo>
                      <a:lnTo>
                        <a:pt x="126" y="323"/>
                      </a:lnTo>
                      <a:lnTo>
                        <a:pt x="156" y="295"/>
                      </a:lnTo>
                      <a:lnTo>
                        <a:pt x="164" y="293"/>
                      </a:lnTo>
                      <a:lnTo>
                        <a:pt x="164" y="267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1838">
                  <a:extLst>
                    <a:ext uri="{FF2B5EF4-FFF2-40B4-BE49-F238E27FC236}">
                      <a16:creationId xmlns:a16="http://schemas.microsoft.com/office/drawing/2014/main" id="{F6EE8195-1BBC-4245-B843-B28B5F35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3" y="2399"/>
                  <a:ext cx="883" cy="473"/>
                </a:xfrm>
                <a:custGeom>
                  <a:avLst/>
                  <a:gdLst>
                    <a:gd name="T0" fmla="*/ 56 w 883"/>
                    <a:gd name="T1" fmla="*/ 70 h 473"/>
                    <a:gd name="T2" fmla="*/ 308 w 883"/>
                    <a:gd name="T3" fmla="*/ 88 h 473"/>
                    <a:gd name="T4" fmla="*/ 294 w 883"/>
                    <a:gd name="T5" fmla="*/ 339 h 473"/>
                    <a:gd name="T6" fmla="*/ 308 w 883"/>
                    <a:gd name="T7" fmla="*/ 341 h 473"/>
                    <a:gd name="T8" fmla="*/ 332 w 883"/>
                    <a:gd name="T9" fmla="*/ 365 h 473"/>
                    <a:gd name="T10" fmla="*/ 342 w 883"/>
                    <a:gd name="T11" fmla="*/ 361 h 473"/>
                    <a:gd name="T12" fmla="*/ 356 w 883"/>
                    <a:gd name="T13" fmla="*/ 367 h 473"/>
                    <a:gd name="T14" fmla="*/ 362 w 883"/>
                    <a:gd name="T15" fmla="*/ 355 h 473"/>
                    <a:gd name="T16" fmla="*/ 378 w 883"/>
                    <a:gd name="T17" fmla="*/ 373 h 473"/>
                    <a:gd name="T18" fmla="*/ 382 w 883"/>
                    <a:gd name="T19" fmla="*/ 389 h 473"/>
                    <a:gd name="T20" fmla="*/ 402 w 883"/>
                    <a:gd name="T21" fmla="*/ 389 h 473"/>
                    <a:gd name="T22" fmla="*/ 426 w 883"/>
                    <a:gd name="T23" fmla="*/ 401 h 473"/>
                    <a:gd name="T24" fmla="*/ 443 w 883"/>
                    <a:gd name="T25" fmla="*/ 399 h 473"/>
                    <a:gd name="T26" fmla="*/ 457 w 883"/>
                    <a:gd name="T27" fmla="*/ 411 h 473"/>
                    <a:gd name="T28" fmla="*/ 469 w 883"/>
                    <a:gd name="T29" fmla="*/ 401 h 473"/>
                    <a:gd name="T30" fmla="*/ 495 w 883"/>
                    <a:gd name="T31" fmla="*/ 401 h 473"/>
                    <a:gd name="T32" fmla="*/ 497 w 883"/>
                    <a:gd name="T33" fmla="*/ 419 h 473"/>
                    <a:gd name="T34" fmla="*/ 511 w 883"/>
                    <a:gd name="T35" fmla="*/ 423 h 473"/>
                    <a:gd name="T36" fmla="*/ 509 w 883"/>
                    <a:gd name="T37" fmla="*/ 435 h 473"/>
                    <a:gd name="T38" fmla="*/ 519 w 883"/>
                    <a:gd name="T39" fmla="*/ 439 h 473"/>
                    <a:gd name="T40" fmla="*/ 543 w 883"/>
                    <a:gd name="T41" fmla="*/ 423 h 473"/>
                    <a:gd name="T42" fmla="*/ 549 w 883"/>
                    <a:gd name="T43" fmla="*/ 427 h 473"/>
                    <a:gd name="T44" fmla="*/ 549 w 883"/>
                    <a:gd name="T45" fmla="*/ 435 h 473"/>
                    <a:gd name="T46" fmla="*/ 561 w 883"/>
                    <a:gd name="T47" fmla="*/ 437 h 473"/>
                    <a:gd name="T48" fmla="*/ 565 w 883"/>
                    <a:gd name="T49" fmla="*/ 447 h 473"/>
                    <a:gd name="T50" fmla="*/ 591 w 883"/>
                    <a:gd name="T51" fmla="*/ 437 h 473"/>
                    <a:gd name="T52" fmla="*/ 589 w 883"/>
                    <a:gd name="T53" fmla="*/ 451 h 473"/>
                    <a:gd name="T54" fmla="*/ 597 w 883"/>
                    <a:gd name="T55" fmla="*/ 459 h 473"/>
                    <a:gd name="T56" fmla="*/ 605 w 883"/>
                    <a:gd name="T57" fmla="*/ 447 h 473"/>
                    <a:gd name="T58" fmla="*/ 603 w 883"/>
                    <a:gd name="T59" fmla="*/ 443 h 473"/>
                    <a:gd name="T60" fmla="*/ 635 w 883"/>
                    <a:gd name="T61" fmla="*/ 433 h 473"/>
                    <a:gd name="T62" fmla="*/ 645 w 883"/>
                    <a:gd name="T63" fmla="*/ 445 h 473"/>
                    <a:gd name="T64" fmla="*/ 675 w 883"/>
                    <a:gd name="T65" fmla="*/ 453 h 473"/>
                    <a:gd name="T66" fmla="*/ 685 w 883"/>
                    <a:gd name="T67" fmla="*/ 465 h 473"/>
                    <a:gd name="T68" fmla="*/ 687 w 883"/>
                    <a:gd name="T69" fmla="*/ 457 h 473"/>
                    <a:gd name="T70" fmla="*/ 697 w 883"/>
                    <a:gd name="T71" fmla="*/ 457 h 473"/>
                    <a:gd name="T72" fmla="*/ 703 w 883"/>
                    <a:gd name="T73" fmla="*/ 449 h 473"/>
                    <a:gd name="T74" fmla="*/ 725 w 883"/>
                    <a:gd name="T75" fmla="*/ 439 h 473"/>
                    <a:gd name="T76" fmla="*/ 743 w 883"/>
                    <a:gd name="T77" fmla="*/ 445 h 473"/>
                    <a:gd name="T78" fmla="*/ 743 w 883"/>
                    <a:gd name="T79" fmla="*/ 439 h 473"/>
                    <a:gd name="T80" fmla="*/ 763 w 883"/>
                    <a:gd name="T81" fmla="*/ 433 h 473"/>
                    <a:gd name="T82" fmla="*/ 769 w 883"/>
                    <a:gd name="T83" fmla="*/ 441 h 473"/>
                    <a:gd name="T84" fmla="*/ 789 w 883"/>
                    <a:gd name="T85" fmla="*/ 443 h 473"/>
                    <a:gd name="T86" fmla="*/ 801 w 883"/>
                    <a:gd name="T87" fmla="*/ 431 h 473"/>
                    <a:gd name="T88" fmla="*/ 827 w 883"/>
                    <a:gd name="T89" fmla="*/ 445 h 473"/>
                    <a:gd name="T90" fmla="*/ 839 w 883"/>
                    <a:gd name="T91" fmla="*/ 457 h 473"/>
                    <a:gd name="T92" fmla="*/ 883 w 883"/>
                    <a:gd name="T93" fmla="*/ 473 h 473"/>
                    <a:gd name="T94" fmla="*/ 865 w 883"/>
                    <a:gd name="T95" fmla="*/ 34 h 473"/>
                    <a:gd name="T96" fmla="*/ 4 w 883"/>
                    <a:gd name="T97" fmla="*/ 0 h 473"/>
                    <a:gd name="T98" fmla="*/ 0 w 883"/>
                    <a:gd name="T99" fmla="*/ 66 h 473"/>
                    <a:gd name="T100" fmla="*/ 56 w 883"/>
                    <a:gd name="T101" fmla="*/ 70 h 47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883"/>
                    <a:gd name="T154" fmla="*/ 0 h 473"/>
                    <a:gd name="T155" fmla="*/ 883 w 883"/>
                    <a:gd name="T156" fmla="*/ 473 h 473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883" h="473">
                      <a:moveTo>
                        <a:pt x="56" y="70"/>
                      </a:moveTo>
                      <a:lnTo>
                        <a:pt x="308" y="88"/>
                      </a:lnTo>
                      <a:lnTo>
                        <a:pt x="294" y="339"/>
                      </a:lnTo>
                      <a:lnTo>
                        <a:pt x="308" y="341"/>
                      </a:lnTo>
                      <a:lnTo>
                        <a:pt x="332" y="365"/>
                      </a:lnTo>
                      <a:lnTo>
                        <a:pt x="342" y="361"/>
                      </a:lnTo>
                      <a:lnTo>
                        <a:pt x="356" y="367"/>
                      </a:lnTo>
                      <a:lnTo>
                        <a:pt x="362" y="355"/>
                      </a:lnTo>
                      <a:lnTo>
                        <a:pt x="378" y="373"/>
                      </a:lnTo>
                      <a:lnTo>
                        <a:pt x="382" y="389"/>
                      </a:lnTo>
                      <a:lnTo>
                        <a:pt x="402" y="389"/>
                      </a:lnTo>
                      <a:lnTo>
                        <a:pt x="426" y="401"/>
                      </a:lnTo>
                      <a:lnTo>
                        <a:pt x="443" y="399"/>
                      </a:lnTo>
                      <a:lnTo>
                        <a:pt x="457" y="411"/>
                      </a:lnTo>
                      <a:lnTo>
                        <a:pt x="469" y="401"/>
                      </a:lnTo>
                      <a:lnTo>
                        <a:pt x="495" y="401"/>
                      </a:lnTo>
                      <a:lnTo>
                        <a:pt x="497" y="419"/>
                      </a:lnTo>
                      <a:lnTo>
                        <a:pt x="511" y="423"/>
                      </a:lnTo>
                      <a:lnTo>
                        <a:pt x="509" y="435"/>
                      </a:lnTo>
                      <a:lnTo>
                        <a:pt x="519" y="439"/>
                      </a:lnTo>
                      <a:lnTo>
                        <a:pt x="543" y="423"/>
                      </a:lnTo>
                      <a:lnTo>
                        <a:pt x="549" y="427"/>
                      </a:lnTo>
                      <a:lnTo>
                        <a:pt x="549" y="435"/>
                      </a:lnTo>
                      <a:lnTo>
                        <a:pt x="561" y="437"/>
                      </a:lnTo>
                      <a:lnTo>
                        <a:pt x="565" y="447"/>
                      </a:lnTo>
                      <a:lnTo>
                        <a:pt x="591" y="437"/>
                      </a:lnTo>
                      <a:lnTo>
                        <a:pt x="589" y="451"/>
                      </a:lnTo>
                      <a:lnTo>
                        <a:pt x="597" y="459"/>
                      </a:lnTo>
                      <a:lnTo>
                        <a:pt x="605" y="447"/>
                      </a:lnTo>
                      <a:lnTo>
                        <a:pt x="603" y="443"/>
                      </a:lnTo>
                      <a:lnTo>
                        <a:pt x="635" y="433"/>
                      </a:lnTo>
                      <a:lnTo>
                        <a:pt x="645" y="445"/>
                      </a:lnTo>
                      <a:lnTo>
                        <a:pt x="675" y="453"/>
                      </a:lnTo>
                      <a:lnTo>
                        <a:pt x="685" y="465"/>
                      </a:lnTo>
                      <a:lnTo>
                        <a:pt x="687" y="457"/>
                      </a:lnTo>
                      <a:lnTo>
                        <a:pt x="697" y="457"/>
                      </a:lnTo>
                      <a:lnTo>
                        <a:pt x="703" y="449"/>
                      </a:lnTo>
                      <a:lnTo>
                        <a:pt x="725" y="439"/>
                      </a:lnTo>
                      <a:lnTo>
                        <a:pt x="743" y="445"/>
                      </a:lnTo>
                      <a:lnTo>
                        <a:pt x="743" y="439"/>
                      </a:lnTo>
                      <a:lnTo>
                        <a:pt x="763" y="433"/>
                      </a:lnTo>
                      <a:lnTo>
                        <a:pt x="769" y="441"/>
                      </a:lnTo>
                      <a:lnTo>
                        <a:pt x="789" y="443"/>
                      </a:lnTo>
                      <a:lnTo>
                        <a:pt x="801" y="431"/>
                      </a:lnTo>
                      <a:lnTo>
                        <a:pt x="827" y="445"/>
                      </a:lnTo>
                      <a:lnTo>
                        <a:pt x="839" y="457"/>
                      </a:lnTo>
                      <a:lnTo>
                        <a:pt x="883" y="473"/>
                      </a:lnTo>
                      <a:lnTo>
                        <a:pt x="865" y="34"/>
                      </a:lnTo>
                      <a:lnTo>
                        <a:pt x="4" y="0"/>
                      </a:lnTo>
                      <a:lnTo>
                        <a:pt x="0" y="66"/>
                      </a:lnTo>
                      <a:lnTo>
                        <a:pt x="56" y="7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 1839">
                  <a:extLst>
                    <a:ext uri="{FF2B5EF4-FFF2-40B4-BE49-F238E27FC236}">
                      <a16:creationId xmlns:a16="http://schemas.microsoft.com/office/drawing/2014/main" id="{7ABFA1BC-2387-4475-BA78-A06C74598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1170"/>
                  <a:ext cx="619" cy="556"/>
                </a:xfrm>
                <a:custGeom>
                  <a:avLst/>
                  <a:gdLst>
                    <a:gd name="T0" fmla="*/ 603 w 619"/>
                    <a:gd name="T1" fmla="*/ 528 h 556"/>
                    <a:gd name="T2" fmla="*/ 599 w 619"/>
                    <a:gd name="T3" fmla="*/ 498 h 556"/>
                    <a:gd name="T4" fmla="*/ 609 w 619"/>
                    <a:gd name="T5" fmla="*/ 468 h 556"/>
                    <a:gd name="T6" fmla="*/ 593 w 619"/>
                    <a:gd name="T7" fmla="*/ 376 h 556"/>
                    <a:gd name="T8" fmla="*/ 591 w 619"/>
                    <a:gd name="T9" fmla="*/ 271 h 556"/>
                    <a:gd name="T10" fmla="*/ 565 w 619"/>
                    <a:gd name="T11" fmla="*/ 169 h 556"/>
                    <a:gd name="T12" fmla="*/ 553 w 619"/>
                    <a:gd name="T13" fmla="*/ 171 h 556"/>
                    <a:gd name="T14" fmla="*/ 541 w 619"/>
                    <a:gd name="T15" fmla="*/ 119 h 556"/>
                    <a:gd name="T16" fmla="*/ 545 w 619"/>
                    <a:gd name="T17" fmla="*/ 91 h 556"/>
                    <a:gd name="T18" fmla="*/ 543 w 619"/>
                    <a:gd name="T19" fmla="*/ 65 h 556"/>
                    <a:gd name="T20" fmla="*/ 529 w 619"/>
                    <a:gd name="T21" fmla="*/ 24 h 556"/>
                    <a:gd name="T22" fmla="*/ 525 w 619"/>
                    <a:gd name="T23" fmla="*/ 8 h 556"/>
                    <a:gd name="T24" fmla="*/ 374 w 619"/>
                    <a:gd name="T25" fmla="*/ 32 h 556"/>
                    <a:gd name="T26" fmla="*/ 314 w 619"/>
                    <a:gd name="T27" fmla="*/ 129 h 556"/>
                    <a:gd name="T28" fmla="*/ 280 w 619"/>
                    <a:gd name="T29" fmla="*/ 167 h 556"/>
                    <a:gd name="T30" fmla="*/ 296 w 619"/>
                    <a:gd name="T31" fmla="*/ 173 h 556"/>
                    <a:gd name="T32" fmla="*/ 302 w 619"/>
                    <a:gd name="T33" fmla="*/ 185 h 556"/>
                    <a:gd name="T34" fmla="*/ 292 w 619"/>
                    <a:gd name="T35" fmla="*/ 191 h 556"/>
                    <a:gd name="T36" fmla="*/ 292 w 619"/>
                    <a:gd name="T37" fmla="*/ 199 h 556"/>
                    <a:gd name="T38" fmla="*/ 308 w 619"/>
                    <a:gd name="T39" fmla="*/ 223 h 556"/>
                    <a:gd name="T40" fmla="*/ 280 w 619"/>
                    <a:gd name="T41" fmla="*/ 247 h 556"/>
                    <a:gd name="T42" fmla="*/ 242 w 619"/>
                    <a:gd name="T43" fmla="*/ 281 h 556"/>
                    <a:gd name="T44" fmla="*/ 204 w 619"/>
                    <a:gd name="T45" fmla="*/ 287 h 556"/>
                    <a:gd name="T46" fmla="*/ 170 w 619"/>
                    <a:gd name="T47" fmla="*/ 289 h 556"/>
                    <a:gd name="T48" fmla="*/ 50 w 619"/>
                    <a:gd name="T49" fmla="*/ 325 h 556"/>
                    <a:gd name="T50" fmla="*/ 56 w 619"/>
                    <a:gd name="T51" fmla="*/ 398 h 556"/>
                    <a:gd name="T52" fmla="*/ 46 w 619"/>
                    <a:gd name="T53" fmla="*/ 414 h 556"/>
                    <a:gd name="T54" fmla="*/ 0 w 619"/>
                    <a:gd name="T55" fmla="*/ 460 h 556"/>
                    <a:gd name="T56" fmla="*/ 416 w 619"/>
                    <a:gd name="T57" fmla="*/ 418 h 556"/>
                    <a:gd name="T58" fmla="*/ 435 w 619"/>
                    <a:gd name="T59" fmla="*/ 432 h 556"/>
                    <a:gd name="T60" fmla="*/ 451 w 619"/>
                    <a:gd name="T61" fmla="*/ 440 h 556"/>
                    <a:gd name="T62" fmla="*/ 459 w 619"/>
                    <a:gd name="T63" fmla="*/ 462 h 556"/>
                    <a:gd name="T64" fmla="*/ 495 w 619"/>
                    <a:gd name="T65" fmla="*/ 478 h 556"/>
                    <a:gd name="T66" fmla="*/ 587 w 619"/>
                    <a:gd name="T67" fmla="*/ 516 h 556"/>
                    <a:gd name="T68" fmla="*/ 593 w 619"/>
                    <a:gd name="T69" fmla="*/ 530 h 55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19"/>
                    <a:gd name="T106" fmla="*/ 0 h 556"/>
                    <a:gd name="T107" fmla="*/ 619 w 619"/>
                    <a:gd name="T108" fmla="*/ 556 h 55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19" h="556">
                      <a:moveTo>
                        <a:pt x="593" y="530"/>
                      </a:moveTo>
                      <a:lnTo>
                        <a:pt x="603" y="528"/>
                      </a:lnTo>
                      <a:lnTo>
                        <a:pt x="609" y="508"/>
                      </a:lnTo>
                      <a:lnTo>
                        <a:pt x="599" y="498"/>
                      </a:lnTo>
                      <a:lnTo>
                        <a:pt x="619" y="478"/>
                      </a:lnTo>
                      <a:lnTo>
                        <a:pt x="609" y="468"/>
                      </a:lnTo>
                      <a:lnTo>
                        <a:pt x="595" y="374"/>
                      </a:lnTo>
                      <a:lnTo>
                        <a:pt x="593" y="376"/>
                      </a:lnTo>
                      <a:lnTo>
                        <a:pt x="595" y="281"/>
                      </a:lnTo>
                      <a:lnTo>
                        <a:pt x="591" y="271"/>
                      </a:lnTo>
                      <a:lnTo>
                        <a:pt x="573" y="179"/>
                      </a:lnTo>
                      <a:lnTo>
                        <a:pt x="565" y="169"/>
                      </a:lnTo>
                      <a:lnTo>
                        <a:pt x="557" y="179"/>
                      </a:lnTo>
                      <a:lnTo>
                        <a:pt x="553" y="171"/>
                      </a:lnTo>
                      <a:lnTo>
                        <a:pt x="555" y="155"/>
                      </a:lnTo>
                      <a:lnTo>
                        <a:pt x="541" y="119"/>
                      </a:lnTo>
                      <a:lnTo>
                        <a:pt x="541" y="99"/>
                      </a:lnTo>
                      <a:lnTo>
                        <a:pt x="545" y="91"/>
                      </a:lnTo>
                      <a:lnTo>
                        <a:pt x="541" y="77"/>
                      </a:lnTo>
                      <a:lnTo>
                        <a:pt x="543" y="65"/>
                      </a:lnTo>
                      <a:lnTo>
                        <a:pt x="529" y="46"/>
                      </a:lnTo>
                      <a:lnTo>
                        <a:pt x="529" y="24"/>
                      </a:lnTo>
                      <a:lnTo>
                        <a:pt x="523" y="16"/>
                      </a:lnTo>
                      <a:lnTo>
                        <a:pt x="525" y="8"/>
                      </a:lnTo>
                      <a:lnTo>
                        <a:pt x="521" y="0"/>
                      </a:lnTo>
                      <a:lnTo>
                        <a:pt x="374" y="32"/>
                      </a:lnTo>
                      <a:lnTo>
                        <a:pt x="324" y="87"/>
                      </a:lnTo>
                      <a:lnTo>
                        <a:pt x="314" y="129"/>
                      </a:lnTo>
                      <a:lnTo>
                        <a:pt x="284" y="157"/>
                      </a:lnTo>
                      <a:lnTo>
                        <a:pt x="280" y="167"/>
                      </a:lnTo>
                      <a:lnTo>
                        <a:pt x="284" y="175"/>
                      </a:lnTo>
                      <a:lnTo>
                        <a:pt x="296" y="173"/>
                      </a:lnTo>
                      <a:lnTo>
                        <a:pt x="302" y="177"/>
                      </a:lnTo>
                      <a:lnTo>
                        <a:pt x="302" y="185"/>
                      </a:lnTo>
                      <a:lnTo>
                        <a:pt x="298" y="191"/>
                      </a:lnTo>
                      <a:lnTo>
                        <a:pt x="292" y="191"/>
                      </a:lnTo>
                      <a:lnTo>
                        <a:pt x="290" y="195"/>
                      </a:lnTo>
                      <a:lnTo>
                        <a:pt x="292" y="199"/>
                      </a:lnTo>
                      <a:lnTo>
                        <a:pt x="302" y="209"/>
                      </a:lnTo>
                      <a:lnTo>
                        <a:pt x="308" y="223"/>
                      </a:lnTo>
                      <a:lnTo>
                        <a:pt x="308" y="235"/>
                      </a:lnTo>
                      <a:lnTo>
                        <a:pt x="280" y="247"/>
                      </a:lnTo>
                      <a:lnTo>
                        <a:pt x="258" y="273"/>
                      </a:lnTo>
                      <a:lnTo>
                        <a:pt x="242" y="281"/>
                      </a:lnTo>
                      <a:lnTo>
                        <a:pt x="210" y="289"/>
                      </a:lnTo>
                      <a:lnTo>
                        <a:pt x="204" y="287"/>
                      </a:lnTo>
                      <a:lnTo>
                        <a:pt x="186" y="297"/>
                      </a:lnTo>
                      <a:lnTo>
                        <a:pt x="170" y="289"/>
                      </a:lnTo>
                      <a:lnTo>
                        <a:pt x="140" y="289"/>
                      </a:lnTo>
                      <a:lnTo>
                        <a:pt x="50" y="325"/>
                      </a:lnTo>
                      <a:lnTo>
                        <a:pt x="76" y="374"/>
                      </a:lnTo>
                      <a:lnTo>
                        <a:pt x="56" y="398"/>
                      </a:lnTo>
                      <a:lnTo>
                        <a:pt x="52" y="408"/>
                      </a:lnTo>
                      <a:lnTo>
                        <a:pt x="46" y="414"/>
                      </a:lnTo>
                      <a:lnTo>
                        <a:pt x="40" y="416"/>
                      </a:lnTo>
                      <a:lnTo>
                        <a:pt x="0" y="460"/>
                      </a:lnTo>
                      <a:lnTo>
                        <a:pt x="6" y="496"/>
                      </a:lnTo>
                      <a:lnTo>
                        <a:pt x="416" y="418"/>
                      </a:lnTo>
                      <a:lnTo>
                        <a:pt x="431" y="422"/>
                      </a:lnTo>
                      <a:lnTo>
                        <a:pt x="435" y="432"/>
                      </a:lnTo>
                      <a:lnTo>
                        <a:pt x="451" y="434"/>
                      </a:lnTo>
                      <a:lnTo>
                        <a:pt x="451" y="440"/>
                      </a:lnTo>
                      <a:lnTo>
                        <a:pt x="455" y="440"/>
                      </a:lnTo>
                      <a:lnTo>
                        <a:pt x="459" y="462"/>
                      </a:lnTo>
                      <a:lnTo>
                        <a:pt x="471" y="476"/>
                      </a:lnTo>
                      <a:lnTo>
                        <a:pt x="495" y="478"/>
                      </a:lnTo>
                      <a:lnTo>
                        <a:pt x="501" y="486"/>
                      </a:lnTo>
                      <a:lnTo>
                        <a:pt x="587" y="516"/>
                      </a:lnTo>
                      <a:lnTo>
                        <a:pt x="583" y="556"/>
                      </a:lnTo>
                      <a:lnTo>
                        <a:pt x="593" y="53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 1840">
                  <a:extLst>
                    <a:ext uri="{FF2B5EF4-FFF2-40B4-BE49-F238E27FC236}">
                      <a16:creationId xmlns:a16="http://schemas.microsoft.com/office/drawing/2014/main" id="{DF0FA1E7-6279-438E-8869-05EDF416C6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6" y="825"/>
                  <a:ext cx="655" cy="761"/>
                </a:xfrm>
                <a:custGeom>
                  <a:avLst/>
                  <a:gdLst>
                    <a:gd name="T0" fmla="*/ 655 w 655"/>
                    <a:gd name="T1" fmla="*/ 171 h 761"/>
                    <a:gd name="T2" fmla="*/ 647 w 655"/>
                    <a:gd name="T3" fmla="*/ 171 h 761"/>
                    <a:gd name="T4" fmla="*/ 591 w 655"/>
                    <a:gd name="T5" fmla="*/ 163 h 761"/>
                    <a:gd name="T6" fmla="*/ 583 w 655"/>
                    <a:gd name="T7" fmla="*/ 163 h 761"/>
                    <a:gd name="T8" fmla="*/ 557 w 655"/>
                    <a:gd name="T9" fmla="*/ 155 h 761"/>
                    <a:gd name="T10" fmla="*/ 521 w 655"/>
                    <a:gd name="T11" fmla="*/ 167 h 761"/>
                    <a:gd name="T12" fmla="*/ 511 w 655"/>
                    <a:gd name="T13" fmla="*/ 169 h 761"/>
                    <a:gd name="T14" fmla="*/ 491 w 655"/>
                    <a:gd name="T15" fmla="*/ 159 h 761"/>
                    <a:gd name="T16" fmla="*/ 459 w 655"/>
                    <a:gd name="T17" fmla="*/ 141 h 761"/>
                    <a:gd name="T18" fmla="*/ 425 w 655"/>
                    <a:gd name="T19" fmla="*/ 123 h 761"/>
                    <a:gd name="T20" fmla="*/ 385 w 655"/>
                    <a:gd name="T21" fmla="*/ 98 h 761"/>
                    <a:gd name="T22" fmla="*/ 331 w 655"/>
                    <a:gd name="T23" fmla="*/ 104 h 761"/>
                    <a:gd name="T24" fmla="*/ 315 w 655"/>
                    <a:gd name="T25" fmla="*/ 104 h 761"/>
                    <a:gd name="T26" fmla="*/ 303 w 655"/>
                    <a:gd name="T27" fmla="*/ 102 h 761"/>
                    <a:gd name="T28" fmla="*/ 299 w 655"/>
                    <a:gd name="T29" fmla="*/ 96 h 761"/>
                    <a:gd name="T30" fmla="*/ 263 w 655"/>
                    <a:gd name="T31" fmla="*/ 88 h 761"/>
                    <a:gd name="T32" fmla="*/ 248 w 655"/>
                    <a:gd name="T33" fmla="*/ 88 h 761"/>
                    <a:gd name="T34" fmla="*/ 246 w 655"/>
                    <a:gd name="T35" fmla="*/ 86 h 761"/>
                    <a:gd name="T36" fmla="*/ 234 w 655"/>
                    <a:gd name="T37" fmla="*/ 88 h 761"/>
                    <a:gd name="T38" fmla="*/ 220 w 655"/>
                    <a:gd name="T39" fmla="*/ 54 h 761"/>
                    <a:gd name="T40" fmla="*/ 198 w 655"/>
                    <a:gd name="T41" fmla="*/ 4 h 761"/>
                    <a:gd name="T42" fmla="*/ 180 w 655"/>
                    <a:gd name="T43" fmla="*/ 56 h 761"/>
                    <a:gd name="T44" fmla="*/ 10 w 655"/>
                    <a:gd name="T45" fmla="*/ 94 h 761"/>
                    <a:gd name="T46" fmla="*/ 6 w 655"/>
                    <a:gd name="T47" fmla="*/ 159 h 761"/>
                    <a:gd name="T48" fmla="*/ 32 w 655"/>
                    <a:gd name="T49" fmla="*/ 317 h 761"/>
                    <a:gd name="T50" fmla="*/ 32 w 655"/>
                    <a:gd name="T51" fmla="*/ 353 h 761"/>
                    <a:gd name="T52" fmla="*/ 48 w 655"/>
                    <a:gd name="T53" fmla="*/ 395 h 761"/>
                    <a:gd name="T54" fmla="*/ 42 w 655"/>
                    <a:gd name="T55" fmla="*/ 470 h 761"/>
                    <a:gd name="T56" fmla="*/ 24 w 655"/>
                    <a:gd name="T57" fmla="*/ 490 h 761"/>
                    <a:gd name="T58" fmla="*/ 52 w 655"/>
                    <a:gd name="T59" fmla="*/ 518 h 761"/>
                    <a:gd name="T60" fmla="*/ 56 w 655"/>
                    <a:gd name="T61" fmla="*/ 761 h 761"/>
                    <a:gd name="T62" fmla="*/ 541 w 655"/>
                    <a:gd name="T63" fmla="*/ 719 h 761"/>
                    <a:gd name="T64" fmla="*/ 489 w 655"/>
                    <a:gd name="T65" fmla="*/ 672 h 761"/>
                    <a:gd name="T66" fmla="*/ 463 w 655"/>
                    <a:gd name="T67" fmla="*/ 634 h 761"/>
                    <a:gd name="T68" fmla="*/ 433 w 655"/>
                    <a:gd name="T69" fmla="*/ 630 h 761"/>
                    <a:gd name="T70" fmla="*/ 403 w 655"/>
                    <a:gd name="T71" fmla="*/ 608 h 761"/>
                    <a:gd name="T72" fmla="*/ 399 w 655"/>
                    <a:gd name="T73" fmla="*/ 574 h 761"/>
                    <a:gd name="T74" fmla="*/ 399 w 655"/>
                    <a:gd name="T75" fmla="*/ 550 h 761"/>
                    <a:gd name="T76" fmla="*/ 407 w 655"/>
                    <a:gd name="T77" fmla="*/ 510 h 761"/>
                    <a:gd name="T78" fmla="*/ 385 w 655"/>
                    <a:gd name="T79" fmla="*/ 490 h 761"/>
                    <a:gd name="T80" fmla="*/ 393 w 655"/>
                    <a:gd name="T81" fmla="*/ 466 h 761"/>
                    <a:gd name="T82" fmla="*/ 431 w 655"/>
                    <a:gd name="T83" fmla="*/ 432 h 761"/>
                    <a:gd name="T84" fmla="*/ 435 w 655"/>
                    <a:gd name="T85" fmla="*/ 349 h 761"/>
                    <a:gd name="T86" fmla="*/ 447 w 655"/>
                    <a:gd name="T87" fmla="*/ 337 h 761"/>
                    <a:gd name="T88" fmla="*/ 591 w 655"/>
                    <a:gd name="T89" fmla="*/ 217 h 76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655"/>
                    <a:gd name="T136" fmla="*/ 0 h 761"/>
                    <a:gd name="T137" fmla="*/ 655 w 655"/>
                    <a:gd name="T138" fmla="*/ 761 h 76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655" h="761">
                      <a:moveTo>
                        <a:pt x="621" y="205"/>
                      </a:moveTo>
                      <a:lnTo>
                        <a:pt x="655" y="171"/>
                      </a:lnTo>
                      <a:lnTo>
                        <a:pt x="647" y="171"/>
                      </a:lnTo>
                      <a:lnTo>
                        <a:pt x="625" y="163"/>
                      </a:lnTo>
                      <a:lnTo>
                        <a:pt x="591" y="163"/>
                      </a:lnTo>
                      <a:lnTo>
                        <a:pt x="583" y="163"/>
                      </a:lnTo>
                      <a:lnTo>
                        <a:pt x="557" y="155"/>
                      </a:lnTo>
                      <a:lnTo>
                        <a:pt x="541" y="155"/>
                      </a:lnTo>
                      <a:lnTo>
                        <a:pt x="521" y="167"/>
                      </a:lnTo>
                      <a:lnTo>
                        <a:pt x="511" y="169"/>
                      </a:lnTo>
                      <a:lnTo>
                        <a:pt x="491" y="159"/>
                      </a:lnTo>
                      <a:lnTo>
                        <a:pt x="477" y="145"/>
                      </a:lnTo>
                      <a:lnTo>
                        <a:pt x="459" y="141"/>
                      </a:lnTo>
                      <a:lnTo>
                        <a:pt x="447" y="131"/>
                      </a:lnTo>
                      <a:lnTo>
                        <a:pt x="425" y="123"/>
                      </a:lnTo>
                      <a:lnTo>
                        <a:pt x="415" y="113"/>
                      </a:lnTo>
                      <a:lnTo>
                        <a:pt x="385" y="98"/>
                      </a:lnTo>
                      <a:lnTo>
                        <a:pt x="345" y="96"/>
                      </a:lnTo>
                      <a:lnTo>
                        <a:pt x="331" y="104"/>
                      </a:lnTo>
                      <a:lnTo>
                        <a:pt x="315" y="104"/>
                      </a:lnTo>
                      <a:lnTo>
                        <a:pt x="303" y="102"/>
                      </a:lnTo>
                      <a:lnTo>
                        <a:pt x="303" y="100"/>
                      </a:lnTo>
                      <a:lnTo>
                        <a:pt x="299" y="96"/>
                      </a:lnTo>
                      <a:lnTo>
                        <a:pt x="271" y="86"/>
                      </a:lnTo>
                      <a:lnTo>
                        <a:pt x="263" y="88"/>
                      </a:lnTo>
                      <a:lnTo>
                        <a:pt x="248" y="88"/>
                      </a:lnTo>
                      <a:lnTo>
                        <a:pt x="246" y="86"/>
                      </a:lnTo>
                      <a:lnTo>
                        <a:pt x="234" y="88"/>
                      </a:lnTo>
                      <a:lnTo>
                        <a:pt x="220" y="54"/>
                      </a:lnTo>
                      <a:lnTo>
                        <a:pt x="216" y="52"/>
                      </a:lnTo>
                      <a:lnTo>
                        <a:pt x="198" y="4"/>
                      </a:lnTo>
                      <a:lnTo>
                        <a:pt x="180" y="0"/>
                      </a:lnTo>
                      <a:lnTo>
                        <a:pt x="180" y="56"/>
                      </a:lnTo>
                      <a:lnTo>
                        <a:pt x="0" y="54"/>
                      </a:lnTo>
                      <a:lnTo>
                        <a:pt x="10" y="94"/>
                      </a:lnTo>
                      <a:lnTo>
                        <a:pt x="6" y="108"/>
                      </a:lnTo>
                      <a:lnTo>
                        <a:pt x="6" y="159"/>
                      </a:lnTo>
                      <a:lnTo>
                        <a:pt x="28" y="231"/>
                      </a:lnTo>
                      <a:lnTo>
                        <a:pt x="32" y="317"/>
                      </a:lnTo>
                      <a:lnTo>
                        <a:pt x="36" y="317"/>
                      </a:lnTo>
                      <a:lnTo>
                        <a:pt x="32" y="353"/>
                      </a:lnTo>
                      <a:lnTo>
                        <a:pt x="38" y="379"/>
                      </a:lnTo>
                      <a:lnTo>
                        <a:pt x="48" y="395"/>
                      </a:lnTo>
                      <a:lnTo>
                        <a:pt x="50" y="458"/>
                      </a:lnTo>
                      <a:lnTo>
                        <a:pt x="42" y="470"/>
                      </a:lnTo>
                      <a:lnTo>
                        <a:pt x="26" y="482"/>
                      </a:lnTo>
                      <a:lnTo>
                        <a:pt x="24" y="490"/>
                      </a:lnTo>
                      <a:lnTo>
                        <a:pt x="38" y="512"/>
                      </a:lnTo>
                      <a:lnTo>
                        <a:pt x="52" y="518"/>
                      </a:lnTo>
                      <a:lnTo>
                        <a:pt x="60" y="528"/>
                      </a:lnTo>
                      <a:lnTo>
                        <a:pt x="56" y="761"/>
                      </a:lnTo>
                      <a:lnTo>
                        <a:pt x="547" y="755"/>
                      </a:lnTo>
                      <a:lnTo>
                        <a:pt x="541" y="719"/>
                      </a:lnTo>
                      <a:lnTo>
                        <a:pt x="533" y="701"/>
                      </a:lnTo>
                      <a:lnTo>
                        <a:pt x="489" y="672"/>
                      </a:lnTo>
                      <a:lnTo>
                        <a:pt x="483" y="654"/>
                      </a:lnTo>
                      <a:lnTo>
                        <a:pt x="463" y="634"/>
                      </a:lnTo>
                      <a:lnTo>
                        <a:pt x="449" y="628"/>
                      </a:lnTo>
                      <a:lnTo>
                        <a:pt x="433" y="630"/>
                      </a:lnTo>
                      <a:lnTo>
                        <a:pt x="423" y="616"/>
                      </a:lnTo>
                      <a:lnTo>
                        <a:pt x="403" y="608"/>
                      </a:lnTo>
                      <a:lnTo>
                        <a:pt x="393" y="596"/>
                      </a:lnTo>
                      <a:lnTo>
                        <a:pt x="399" y="574"/>
                      </a:lnTo>
                      <a:lnTo>
                        <a:pt x="395" y="556"/>
                      </a:lnTo>
                      <a:lnTo>
                        <a:pt x="399" y="550"/>
                      </a:lnTo>
                      <a:lnTo>
                        <a:pt x="397" y="528"/>
                      </a:lnTo>
                      <a:lnTo>
                        <a:pt x="407" y="510"/>
                      </a:lnTo>
                      <a:lnTo>
                        <a:pt x="397" y="492"/>
                      </a:lnTo>
                      <a:lnTo>
                        <a:pt x="385" y="490"/>
                      </a:lnTo>
                      <a:lnTo>
                        <a:pt x="385" y="474"/>
                      </a:lnTo>
                      <a:lnTo>
                        <a:pt x="393" y="466"/>
                      </a:lnTo>
                      <a:lnTo>
                        <a:pt x="401" y="448"/>
                      </a:lnTo>
                      <a:lnTo>
                        <a:pt x="431" y="432"/>
                      </a:lnTo>
                      <a:lnTo>
                        <a:pt x="437" y="424"/>
                      </a:lnTo>
                      <a:lnTo>
                        <a:pt x="435" y="349"/>
                      </a:lnTo>
                      <a:lnTo>
                        <a:pt x="443" y="349"/>
                      </a:lnTo>
                      <a:lnTo>
                        <a:pt x="447" y="337"/>
                      </a:lnTo>
                      <a:lnTo>
                        <a:pt x="455" y="345"/>
                      </a:lnTo>
                      <a:lnTo>
                        <a:pt x="591" y="217"/>
                      </a:lnTo>
                      <a:lnTo>
                        <a:pt x="621" y="205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1841">
                  <a:extLst>
                    <a:ext uri="{FF2B5EF4-FFF2-40B4-BE49-F238E27FC236}">
                      <a16:creationId xmlns:a16="http://schemas.microsoft.com/office/drawing/2014/main" id="{0FC1239E-BE80-4091-80A3-38D9B1951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9" y="1050"/>
                  <a:ext cx="586" cy="303"/>
                </a:xfrm>
                <a:custGeom>
                  <a:avLst/>
                  <a:gdLst>
                    <a:gd name="T0" fmla="*/ 337 w 586"/>
                    <a:gd name="T1" fmla="*/ 209 h 303"/>
                    <a:gd name="T2" fmla="*/ 349 w 586"/>
                    <a:gd name="T3" fmla="*/ 231 h 303"/>
                    <a:gd name="T4" fmla="*/ 385 w 586"/>
                    <a:gd name="T5" fmla="*/ 195 h 303"/>
                    <a:gd name="T6" fmla="*/ 443 w 586"/>
                    <a:gd name="T7" fmla="*/ 166 h 303"/>
                    <a:gd name="T8" fmla="*/ 505 w 586"/>
                    <a:gd name="T9" fmla="*/ 173 h 303"/>
                    <a:gd name="T10" fmla="*/ 525 w 586"/>
                    <a:gd name="T11" fmla="*/ 179 h 303"/>
                    <a:gd name="T12" fmla="*/ 529 w 586"/>
                    <a:gd name="T13" fmla="*/ 158 h 303"/>
                    <a:gd name="T14" fmla="*/ 545 w 586"/>
                    <a:gd name="T15" fmla="*/ 173 h 303"/>
                    <a:gd name="T16" fmla="*/ 586 w 586"/>
                    <a:gd name="T17" fmla="*/ 158 h 303"/>
                    <a:gd name="T18" fmla="*/ 576 w 586"/>
                    <a:gd name="T19" fmla="*/ 148 h 303"/>
                    <a:gd name="T20" fmla="*/ 558 w 586"/>
                    <a:gd name="T21" fmla="*/ 136 h 303"/>
                    <a:gd name="T22" fmla="*/ 549 w 586"/>
                    <a:gd name="T23" fmla="*/ 110 h 303"/>
                    <a:gd name="T24" fmla="*/ 543 w 586"/>
                    <a:gd name="T25" fmla="*/ 98 h 303"/>
                    <a:gd name="T26" fmla="*/ 507 w 586"/>
                    <a:gd name="T27" fmla="*/ 104 h 303"/>
                    <a:gd name="T28" fmla="*/ 477 w 586"/>
                    <a:gd name="T29" fmla="*/ 78 h 303"/>
                    <a:gd name="T30" fmla="*/ 459 w 586"/>
                    <a:gd name="T31" fmla="*/ 70 h 303"/>
                    <a:gd name="T32" fmla="*/ 381 w 586"/>
                    <a:gd name="T33" fmla="*/ 90 h 303"/>
                    <a:gd name="T34" fmla="*/ 343 w 586"/>
                    <a:gd name="T35" fmla="*/ 120 h 303"/>
                    <a:gd name="T36" fmla="*/ 293 w 586"/>
                    <a:gd name="T37" fmla="*/ 120 h 303"/>
                    <a:gd name="T38" fmla="*/ 249 w 586"/>
                    <a:gd name="T39" fmla="*/ 92 h 303"/>
                    <a:gd name="T40" fmla="*/ 193 w 586"/>
                    <a:gd name="T41" fmla="*/ 84 h 303"/>
                    <a:gd name="T42" fmla="*/ 173 w 586"/>
                    <a:gd name="T43" fmla="*/ 96 h 303"/>
                    <a:gd name="T44" fmla="*/ 179 w 586"/>
                    <a:gd name="T45" fmla="*/ 58 h 303"/>
                    <a:gd name="T46" fmla="*/ 227 w 586"/>
                    <a:gd name="T47" fmla="*/ 8 h 303"/>
                    <a:gd name="T48" fmla="*/ 205 w 586"/>
                    <a:gd name="T49" fmla="*/ 2 h 303"/>
                    <a:gd name="T50" fmla="*/ 52 w 586"/>
                    <a:gd name="T51" fmla="*/ 100 h 303"/>
                    <a:gd name="T52" fmla="*/ 0 w 586"/>
                    <a:gd name="T53" fmla="*/ 128 h 303"/>
                    <a:gd name="T54" fmla="*/ 8 w 586"/>
                    <a:gd name="T55" fmla="*/ 130 h 303"/>
                    <a:gd name="T56" fmla="*/ 28 w 586"/>
                    <a:gd name="T57" fmla="*/ 158 h 303"/>
                    <a:gd name="T58" fmla="*/ 175 w 586"/>
                    <a:gd name="T59" fmla="*/ 191 h 303"/>
                    <a:gd name="T60" fmla="*/ 215 w 586"/>
                    <a:gd name="T61" fmla="*/ 207 h 303"/>
                    <a:gd name="T62" fmla="*/ 233 w 586"/>
                    <a:gd name="T63" fmla="*/ 221 h 303"/>
                    <a:gd name="T64" fmla="*/ 241 w 586"/>
                    <a:gd name="T65" fmla="*/ 233 h 303"/>
                    <a:gd name="T66" fmla="*/ 241 w 586"/>
                    <a:gd name="T67" fmla="*/ 245 h 303"/>
                    <a:gd name="T68" fmla="*/ 239 w 586"/>
                    <a:gd name="T69" fmla="*/ 261 h 303"/>
                    <a:gd name="T70" fmla="*/ 257 w 586"/>
                    <a:gd name="T71" fmla="*/ 267 h 303"/>
                    <a:gd name="T72" fmla="*/ 255 w 586"/>
                    <a:gd name="T73" fmla="*/ 293 h 303"/>
                    <a:gd name="T74" fmla="*/ 267 w 586"/>
                    <a:gd name="T75" fmla="*/ 303 h 303"/>
                    <a:gd name="T76" fmla="*/ 319 w 586"/>
                    <a:gd name="T77" fmla="*/ 217 h 30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586"/>
                    <a:gd name="T118" fmla="*/ 0 h 303"/>
                    <a:gd name="T119" fmla="*/ 586 w 586"/>
                    <a:gd name="T120" fmla="*/ 303 h 30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586" h="303">
                      <a:moveTo>
                        <a:pt x="325" y="217"/>
                      </a:moveTo>
                      <a:lnTo>
                        <a:pt x="337" y="209"/>
                      </a:lnTo>
                      <a:lnTo>
                        <a:pt x="347" y="199"/>
                      </a:lnTo>
                      <a:lnTo>
                        <a:pt x="349" y="231"/>
                      </a:lnTo>
                      <a:lnTo>
                        <a:pt x="359" y="229"/>
                      </a:lnTo>
                      <a:lnTo>
                        <a:pt x="385" y="195"/>
                      </a:lnTo>
                      <a:lnTo>
                        <a:pt x="433" y="181"/>
                      </a:lnTo>
                      <a:lnTo>
                        <a:pt x="443" y="166"/>
                      </a:lnTo>
                      <a:lnTo>
                        <a:pt x="461" y="160"/>
                      </a:lnTo>
                      <a:lnTo>
                        <a:pt x="505" y="173"/>
                      </a:lnTo>
                      <a:lnTo>
                        <a:pt x="513" y="181"/>
                      </a:lnTo>
                      <a:lnTo>
                        <a:pt x="525" y="179"/>
                      </a:lnTo>
                      <a:lnTo>
                        <a:pt x="525" y="166"/>
                      </a:lnTo>
                      <a:lnTo>
                        <a:pt x="529" y="158"/>
                      </a:lnTo>
                      <a:lnTo>
                        <a:pt x="537" y="162"/>
                      </a:lnTo>
                      <a:lnTo>
                        <a:pt x="545" y="173"/>
                      </a:lnTo>
                      <a:lnTo>
                        <a:pt x="586" y="158"/>
                      </a:lnTo>
                      <a:lnTo>
                        <a:pt x="584" y="152"/>
                      </a:lnTo>
                      <a:lnTo>
                        <a:pt x="576" y="148"/>
                      </a:lnTo>
                      <a:lnTo>
                        <a:pt x="570" y="140"/>
                      </a:lnTo>
                      <a:lnTo>
                        <a:pt x="558" y="136"/>
                      </a:lnTo>
                      <a:lnTo>
                        <a:pt x="556" y="118"/>
                      </a:lnTo>
                      <a:lnTo>
                        <a:pt x="549" y="110"/>
                      </a:lnTo>
                      <a:lnTo>
                        <a:pt x="549" y="102"/>
                      </a:lnTo>
                      <a:lnTo>
                        <a:pt x="543" y="98"/>
                      </a:lnTo>
                      <a:lnTo>
                        <a:pt x="541" y="98"/>
                      </a:lnTo>
                      <a:lnTo>
                        <a:pt x="507" y="104"/>
                      </a:lnTo>
                      <a:lnTo>
                        <a:pt x="479" y="96"/>
                      </a:lnTo>
                      <a:lnTo>
                        <a:pt x="477" y="78"/>
                      </a:lnTo>
                      <a:lnTo>
                        <a:pt x="473" y="70"/>
                      </a:lnTo>
                      <a:lnTo>
                        <a:pt x="459" y="70"/>
                      </a:lnTo>
                      <a:lnTo>
                        <a:pt x="445" y="80"/>
                      </a:lnTo>
                      <a:lnTo>
                        <a:pt x="381" y="90"/>
                      </a:lnTo>
                      <a:lnTo>
                        <a:pt x="351" y="106"/>
                      </a:lnTo>
                      <a:lnTo>
                        <a:pt x="343" y="120"/>
                      </a:lnTo>
                      <a:lnTo>
                        <a:pt x="333" y="124"/>
                      </a:lnTo>
                      <a:lnTo>
                        <a:pt x="293" y="120"/>
                      </a:lnTo>
                      <a:lnTo>
                        <a:pt x="279" y="124"/>
                      </a:lnTo>
                      <a:lnTo>
                        <a:pt x="249" y="92"/>
                      </a:lnTo>
                      <a:lnTo>
                        <a:pt x="217" y="78"/>
                      </a:lnTo>
                      <a:lnTo>
                        <a:pt x="193" y="84"/>
                      </a:lnTo>
                      <a:lnTo>
                        <a:pt x="185" y="82"/>
                      </a:lnTo>
                      <a:lnTo>
                        <a:pt x="173" y="96"/>
                      </a:lnTo>
                      <a:lnTo>
                        <a:pt x="171" y="70"/>
                      </a:lnTo>
                      <a:lnTo>
                        <a:pt x="179" y="58"/>
                      </a:lnTo>
                      <a:lnTo>
                        <a:pt x="189" y="52"/>
                      </a:lnTo>
                      <a:lnTo>
                        <a:pt x="227" y="8"/>
                      </a:lnTo>
                      <a:lnTo>
                        <a:pt x="227" y="0"/>
                      </a:lnTo>
                      <a:lnTo>
                        <a:pt x="205" y="2"/>
                      </a:lnTo>
                      <a:lnTo>
                        <a:pt x="96" y="86"/>
                      </a:lnTo>
                      <a:lnTo>
                        <a:pt x="52" y="100"/>
                      </a:lnTo>
                      <a:lnTo>
                        <a:pt x="22" y="124"/>
                      </a:lnTo>
                      <a:lnTo>
                        <a:pt x="0" y="128"/>
                      </a:lnTo>
                      <a:lnTo>
                        <a:pt x="2" y="132"/>
                      </a:lnTo>
                      <a:lnTo>
                        <a:pt x="8" y="130"/>
                      </a:lnTo>
                      <a:lnTo>
                        <a:pt x="18" y="136"/>
                      </a:lnTo>
                      <a:lnTo>
                        <a:pt x="28" y="158"/>
                      </a:lnTo>
                      <a:lnTo>
                        <a:pt x="165" y="193"/>
                      </a:lnTo>
                      <a:lnTo>
                        <a:pt x="175" y="191"/>
                      </a:lnTo>
                      <a:lnTo>
                        <a:pt x="213" y="199"/>
                      </a:lnTo>
                      <a:lnTo>
                        <a:pt x="215" y="207"/>
                      </a:lnTo>
                      <a:lnTo>
                        <a:pt x="213" y="215"/>
                      </a:lnTo>
                      <a:lnTo>
                        <a:pt x="233" y="221"/>
                      </a:lnTo>
                      <a:lnTo>
                        <a:pt x="243" y="229"/>
                      </a:lnTo>
                      <a:lnTo>
                        <a:pt x="241" y="233"/>
                      </a:lnTo>
                      <a:lnTo>
                        <a:pt x="245" y="241"/>
                      </a:lnTo>
                      <a:lnTo>
                        <a:pt x="241" y="245"/>
                      </a:lnTo>
                      <a:lnTo>
                        <a:pt x="245" y="253"/>
                      </a:lnTo>
                      <a:lnTo>
                        <a:pt x="239" y="261"/>
                      </a:lnTo>
                      <a:lnTo>
                        <a:pt x="239" y="271"/>
                      </a:lnTo>
                      <a:lnTo>
                        <a:pt x="257" y="267"/>
                      </a:lnTo>
                      <a:lnTo>
                        <a:pt x="259" y="271"/>
                      </a:lnTo>
                      <a:lnTo>
                        <a:pt x="255" y="293"/>
                      </a:lnTo>
                      <a:lnTo>
                        <a:pt x="267" y="303"/>
                      </a:lnTo>
                      <a:lnTo>
                        <a:pt x="273" y="303"/>
                      </a:lnTo>
                      <a:lnTo>
                        <a:pt x="319" y="217"/>
                      </a:lnTo>
                      <a:lnTo>
                        <a:pt x="325" y="217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1842">
                  <a:extLst>
                    <a:ext uri="{FF2B5EF4-FFF2-40B4-BE49-F238E27FC236}">
                      <a16:creationId xmlns:a16="http://schemas.microsoft.com/office/drawing/2014/main" id="{09C50D67-53F3-46EF-8925-CFFCA6505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251"/>
                  <a:ext cx="403" cy="527"/>
                </a:xfrm>
                <a:custGeom>
                  <a:avLst/>
                  <a:gdLst>
                    <a:gd name="T0" fmla="*/ 361 w 403"/>
                    <a:gd name="T1" fmla="*/ 461 h 527"/>
                    <a:gd name="T2" fmla="*/ 365 w 403"/>
                    <a:gd name="T3" fmla="*/ 419 h 527"/>
                    <a:gd name="T4" fmla="*/ 371 w 403"/>
                    <a:gd name="T5" fmla="*/ 397 h 527"/>
                    <a:gd name="T6" fmla="*/ 383 w 403"/>
                    <a:gd name="T7" fmla="*/ 375 h 527"/>
                    <a:gd name="T8" fmla="*/ 403 w 403"/>
                    <a:gd name="T9" fmla="*/ 311 h 527"/>
                    <a:gd name="T10" fmla="*/ 393 w 403"/>
                    <a:gd name="T11" fmla="*/ 295 h 527"/>
                    <a:gd name="T12" fmla="*/ 345 w 403"/>
                    <a:gd name="T13" fmla="*/ 190 h 527"/>
                    <a:gd name="T14" fmla="*/ 303 w 403"/>
                    <a:gd name="T15" fmla="*/ 212 h 527"/>
                    <a:gd name="T16" fmla="*/ 273 w 403"/>
                    <a:gd name="T17" fmla="*/ 254 h 527"/>
                    <a:gd name="T18" fmla="*/ 257 w 403"/>
                    <a:gd name="T19" fmla="*/ 246 h 527"/>
                    <a:gd name="T20" fmla="*/ 287 w 403"/>
                    <a:gd name="T21" fmla="*/ 190 h 527"/>
                    <a:gd name="T22" fmla="*/ 301 w 403"/>
                    <a:gd name="T23" fmla="*/ 160 h 527"/>
                    <a:gd name="T24" fmla="*/ 289 w 403"/>
                    <a:gd name="T25" fmla="*/ 98 h 527"/>
                    <a:gd name="T26" fmla="*/ 281 w 403"/>
                    <a:gd name="T27" fmla="*/ 74 h 527"/>
                    <a:gd name="T28" fmla="*/ 287 w 403"/>
                    <a:gd name="T29" fmla="*/ 66 h 527"/>
                    <a:gd name="T30" fmla="*/ 263 w 403"/>
                    <a:gd name="T31" fmla="*/ 36 h 527"/>
                    <a:gd name="T32" fmla="*/ 225 w 403"/>
                    <a:gd name="T33" fmla="*/ 22 h 527"/>
                    <a:gd name="T34" fmla="*/ 193 w 403"/>
                    <a:gd name="T35" fmla="*/ 6 h 527"/>
                    <a:gd name="T36" fmla="*/ 172 w 403"/>
                    <a:gd name="T37" fmla="*/ 6 h 527"/>
                    <a:gd name="T38" fmla="*/ 150 w 403"/>
                    <a:gd name="T39" fmla="*/ 0 h 527"/>
                    <a:gd name="T40" fmla="*/ 124 w 403"/>
                    <a:gd name="T41" fmla="*/ 16 h 527"/>
                    <a:gd name="T42" fmla="*/ 136 w 403"/>
                    <a:gd name="T43" fmla="*/ 44 h 527"/>
                    <a:gd name="T44" fmla="*/ 98 w 403"/>
                    <a:gd name="T45" fmla="*/ 64 h 527"/>
                    <a:gd name="T46" fmla="*/ 90 w 403"/>
                    <a:gd name="T47" fmla="*/ 110 h 527"/>
                    <a:gd name="T48" fmla="*/ 82 w 403"/>
                    <a:gd name="T49" fmla="*/ 116 h 527"/>
                    <a:gd name="T50" fmla="*/ 74 w 403"/>
                    <a:gd name="T51" fmla="*/ 86 h 527"/>
                    <a:gd name="T52" fmla="*/ 58 w 403"/>
                    <a:gd name="T53" fmla="*/ 102 h 527"/>
                    <a:gd name="T54" fmla="*/ 36 w 403"/>
                    <a:gd name="T55" fmla="*/ 134 h 527"/>
                    <a:gd name="T56" fmla="*/ 28 w 403"/>
                    <a:gd name="T57" fmla="*/ 196 h 527"/>
                    <a:gd name="T58" fmla="*/ 22 w 403"/>
                    <a:gd name="T59" fmla="*/ 210 h 527"/>
                    <a:gd name="T60" fmla="*/ 48 w 403"/>
                    <a:gd name="T61" fmla="*/ 351 h 527"/>
                    <a:gd name="T62" fmla="*/ 20 w 403"/>
                    <a:gd name="T63" fmla="*/ 509 h 527"/>
                    <a:gd name="T64" fmla="*/ 201 w 403"/>
                    <a:gd name="T65" fmla="*/ 509 h 527"/>
                    <a:gd name="T66" fmla="*/ 335 w 403"/>
                    <a:gd name="T67" fmla="*/ 501 h 527"/>
                    <a:gd name="T68" fmla="*/ 361 w 403"/>
                    <a:gd name="T69" fmla="*/ 461 h 52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03"/>
                    <a:gd name="T106" fmla="*/ 0 h 527"/>
                    <a:gd name="T107" fmla="*/ 403 w 403"/>
                    <a:gd name="T108" fmla="*/ 527 h 52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03" h="527">
                      <a:moveTo>
                        <a:pt x="361" y="461"/>
                      </a:moveTo>
                      <a:lnTo>
                        <a:pt x="361" y="461"/>
                      </a:lnTo>
                      <a:lnTo>
                        <a:pt x="359" y="441"/>
                      </a:lnTo>
                      <a:lnTo>
                        <a:pt x="365" y="419"/>
                      </a:lnTo>
                      <a:lnTo>
                        <a:pt x="373" y="409"/>
                      </a:lnTo>
                      <a:lnTo>
                        <a:pt x="371" y="397"/>
                      </a:lnTo>
                      <a:lnTo>
                        <a:pt x="373" y="387"/>
                      </a:lnTo>
                      <a:lnTo>
                        <a:pt x="383" y="375"/>
                      </a:lnTo>
                      <a:lnTo>
                        <a:pt x="403" y="373"/>
                      </a:lnTo>
                      <a:lnTo>
                        <a:pt x="403" y="311"/>
                      </a:lnTo>
                      <a:lnTo>
                        <a:pt x="399" y="305"/>
                      </a:lnTo>
                      <a:lnTo>
                        <a:pt x="393" y="295"/>
                      </a:lnTo>
                      <a:lnTo>
                        <a:pt x="379" y="238"/>
                      </a:lnTo>
                      <a:lnTo>
                        <a:pt x="345" y="190"/>
                      </a:lnTo>
                      <a:lnTo>
                        <a:pt x="305" y="208"/>
                      </a:lnTo>
                      <a:lnTo>
                        <a:pt x="303" y="212"/>
                      </a:lnTo>
                      <a:lnTo>
                        <a:pt x="295" y="240"/>
                      </a:lnTo>
                      <a:lnTo>
                        <a:pt x="273" y="254"/>
                      </a:lnTo>
                      <a:lnTo>
                        <a:pt x="261" y="252"/>
                      </a:lnTo>
                      <a:lnTo>
                        <a:pt x="257" y="246"/>
                      </a:lnTo>
                      <a:lnTo>
                        <a:pt x="265" y="212"/>
                      </a:lnTo>
                      <a:lnTo>
                        <a:pt x="287" y="190"/>
                      </a:lnTo>
                      <a:lnTo>
                        <a:pt x="291" y="172"/>
                      </a:lnTo>
                      <a:lnTo>
                        <a:pt x="301" y="160"/>
                      </a:lnTo>
                      <a:lnTo>
                        <a:pt x="303" y="150"/>
                      </a:lnTo>
                      <a:lnTo>
                        <a:pt x="289" y="98"/>
                      </a:lnTo>
                      <a:lnTo>
                        <a:pt x="283" y="88"/>
                      </a:lnTo>
                      <a:lnTo>
                        <a:pt x="281" y="74"/>
                      </a:lnTo>
                      <a:lnTo>
                        <a:pt x="285" y="68"/>
                      </a:lnTo>
                      <a:lnTo>
                        <a:pt x="287" y="66"/>
                      </a:lnTo>
                      <a:lnTo>
                        <a:pt x="275" y="46"/>
                      </a:lnTo>
                      <a:lnTo>
                        <a:pt x="263" y="36"/>
                      </a:lnTo>
                      <a:lnTo>
                        <a:pt x="235" y="30"/>
                      </a:lnTo>
                      <a:lnTo>
                        <a:pt x="225" y="22"/>
                      </a:lnTo>
                      <a:lnTo>
                        <a:pt x="217" y="20"/>
                      </a:lnTo>
                      <a:lnTo>
                        <a:pt x="193" y="6"/>
                      </a:lnTo>
                      <a:lnTo>
                        <a:pt x="184" y="4"/>
                      </a:lnTo>
                      <a:lnTo>
                        <a:pt x="172" y="6"/>
                      </a:lnTo>
                      <a:lnTo>
                        <a:pt x="170" y="4"/>
                      </a:lnTo>
                      <a:lnTo>
                        <a:pt x="150" y="0"/>
                      </a:lnTo>
                      <a:lnTo>
                        <a:pt x="130" y="4"/>
                      </a:lnTo>
                      <a:lnTo>
                        <a:pt x="124" y="16"/>
                      </a:lnTo>
                      <a:lnTo>
                        <a:pt x="128" y="34"/>
                      </a:lnTo>
                      <a:lnTo>
                        <a:pt x="136" y="44"/>
                      </a:lnTo>
                      <a:lnTo>
                        <a:pt x="134" y="48"/>
                      </a:lnTo>
                      <a:lnTo>
                        <a:pt x="98" y="64"/>
                      </a:lnTo>
                      <a:lnTo>
                        <a:pt x="98" y="106"/>
                      </a:lnTo>
                      <a:lnTo>
                        <a:pt x="90" y="110"/>
                      </a:lnTo>
                      <a:lnTo>
                        <a:pt x="86" y="120"/>
                      </a:lnTo>
                      <a:lnTo>
                        <a:pt x="82" y="116"/>
                      </a:lnTo>
                      <a:lnTo>
                        <a:pt x="78" y="94"/>
                      </a:lnTo>
                      <a:lnTo>
                        <a:pt x="74" y="86"/>
                      </a:lnTo>
                      <a:lnTo>
                        <a:pt x="66" y="90"/>
                      </a:lnTo>
                      <a:lnTo>
                        <a:pt x="58" y="102"/>
                      </a:lnTo>
                      <a:lnTo>
                        <a:pt x="38" y="118"/>
                      </a:lnTo>
                      <a:lnTo>
                        <a:pt x="36" y="134"/>
                      </a:lnTo>
                      <a:lnTo>
                        <a:pt x="28" y="146"/>
                      </a:lnTo>
                      <a:lnTo>
                        <a:pt x="28" y="196"/>
                      </a:lnTo>
                      <a:lnTo>
                        <a:pt x="30" y="202"/>
                      </a:lnTo>
                      <a:lnTo>
                        <a:pt x="22" y="210"/>
                      </a:lnTo>
                      <a:lnTo>
                        <a:pt x="14" y="281"/>
                      </a:lnTo>
                      <a:lnTo>
                        <a:pt x="48" y="351"/>
                      </a:lnTo>
                      <a:lnTo>
                        <a:pt x="52" y="411"/>
                      </a:lnTo>
                      <a:lnTo>
                        <a:pt x="20" y="509"/>
                      </a:lnTo>
                      <a:lnTo>
                        <a:pt x="0" y="527"/>
                      </a:lnTo>
                      <a:lnTo>
                        <a:pt x="201" y="509"/>
                      </a:lnTo>
                      <a:lnTo>
                        <a:pt x="203" y="515"/>
                      </a:lnTo>
                      <a:lnTo>
                        <a:pt x="335" y="501"/>
                      </a:lnTo>
                      <a:lnTo>
                        <a:pt x="361" y="461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1844">
                  <a:extLst>
                    <a:ext uri="{FF2B5EF4-FFF2-40B4-BE49-F238E27FC236}">
                      <a16:creationId xmlns:a16="http://schemas.microsoft.com/office/drawing/2014/main" id="{2DB7A71A-272F-43D8-8C39-F945EC988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3" y="1507"/>
                  <a:ext cx="176" cy="171"/>
                </a:xfrm>
                <a:custGeom>
                  <a:avLst/>
                  <a:gdLst>
                    <a:gd name="T0" fmla="*/ 14 w 176"/>
                    <a:gd name="T1" fmla="*/ 171 h 171"/>
                    <a:gd name="T2" fmla="*/ 70 w 176"/>
                    <a:gd name="T3" fmla="*/ 139 h 171"/>
                    <a:gd name="T4" fmla="*/ 74 w 176"/>
                    <a:gd name="T5" fmla="*/ 125 h 171"/>
                    <a:gd name="T6" fmla="*/ 86 w 176"/>
                    <a:gd name="T7" fmla="*/ 117 h 171"/>
                    <a:gd name="T8" fmla="*/ 110 w 176"/>
                    <a:gd name="T9" fmla="*/ 115 h 171"/>
                    <a:gd name="T10" fmla="*/ 174 w 176"/>
                    <a:gd name="T11" fmla="*/ 91 h 171"/>
                    <a:gd name="T12" fmla="*/ 174 w 176"/>
                    <a:gd name="T13" fmla="*/ 81 h 171"/>
                    <a:gd name="T14" fmla="*/ 176 w 176"/>
                    <a:gd name="T15" fmla="*/ 77 h 171"/>
                    <a:gd name="T16" fmla="*/ 156 w 176"/>
                    <a:gd name="T17" fmla="*/ 0 h 171"/>
                    <a:gd name="T18" fmla="*/ 68 w 176"/>
                    <a:gd name="T19" fmla="*/ 23 h 171"/>
                    <a:gd name="T20" fmla="*/ 66 w 176"/>
                    <a:gd name="T21" fmla="*/ 29 h 171"/>
                    <a:gd name="T22" fmla="*/ 62 w 176"/>
                    <a:gd name="T23" fmla="*/ 23 h 171"/>
                    <a:gd name="T24" fmla="*/ 0 w 176"/>
                    <a:gd name="T25" fmla="*/ 37 h 171"/>
                    <a:gd name="T26" fmla="*/ 14 w 176"/>
                    <a:gd name="T27" fmla="*/ 131 h 171"/>
                    <a:gd name="T28" fmla="*/ 24 w 176"/>
                    <a:gd name="T29" fmla="*/ 141 h 171"/>
                    <a:gd name="T30" fmla="*/ 4 w 176"/>
                    <a:gd name="T31" fmla="*/ 161 h 171"/>
                    <a:gd name="T32" fmla="*/ 14 w 176"/>
                    <a:gd name="T33" fmla="*/ 171 h 17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76"/>
                    <a:gd name="T52" fmla="*/ 0 h 171"/>
                    <a:gd name="T53" fmla="*/ 176 w 176"/>
                    <a:gd name="T54" fmla="*/ 171 h 17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76" h="171">
                      <a:moveTo>
                        <a:pt x="14" y="171"/>
                      </a:moveTo>
                      <a:lnTo>
                        <a:pt x="70" y="139"/>
                      </a:lnTo>
                      <a:lnTo>
                        <a:pt x="74" y="125"/>
                      </a:lnTo>
                      <a:lnTo>
                        <a:pt x="86" y="117"/>
                      </a:lnTo>
                      <a:lnTo>
                        <a:pt x="110" y="115"/>
                      </a:lnTo>
                      <a:lnTo>
                        <a:pt x="174" y="91"/>
                      </a:lnTo>
                      <a:lnTo>
                        <a:pt x="174" y="81"/>
                      </a:lnTo>
                      <a:lnTo>
                        <a:pt x="176" y="77"/>
                      </a:lnTo>
                      <a:lnTo>
                        <a:pt x="156" y="0"/>
                      </a:lnTo>
                      <a:lnTo>
                        <a:pt x="68" y="23"/>
                      </a:lnTo>
                      <a:lnTo>
                        <a:pt x="66" y="29"/>
                      </a:lnTo>
                      <a:lnTo>
                        <a:pt x="62" y="23"/>
                      </a:lnTo>
                      <a:lnTo>
                        <a:pt x="0" y="37"/>
                      </a:lnTo>
                      <a:lnTo>
                        <a:pt x="14" y="131"/>
                      </a:lnTo>
                      <a:lnTo>
                        <a:pt x="24" y="141"/>
                      </a:lnTo>
                      <a:lnTo>
                        <a:pt x="4" y="161"/>
                      </a:lnTo>
                      <a:lnTo>
                        <a:pt x="14" y="171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1846">
                  <a:extLst>
                    <a:ext uri="{FF2B5EF4-FFF2-40B4-BE49-F238E27FC236}">
                      <a16:creationId xmlns:a16="http://schemas.microsoft.com/office/drawing/2014/main" id="{65FEAFFC-FFA3-44FB-8531-CF9A83EC06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8" y="1887"/>
                  <a:ext cx="467" cy="223"/>
                </a:xfrm>
                <a:custGeom>
                  <a:avLst/>
                  <a:gdLst>
                    <a:gd name="T0" fmla="*/ 0 w 467"/>
                    <a:gd name="T1" fmla="*/ 66 h 223"/>
                    <a:gd name="T2" fmla="*/ 10 w 467"/>
                    <a:gd name="T3" fmla="*/ 134 h 223"/>
                    <a:gd name="T4" fmla="*/ 42 w 467"/>
                    <a:gd name="T5" fmla="*/ 94 h 223"/>
                    <a:gd name="T6" fmla="*/ 58 w 467"/>
                    <a:gd name="T7" fmla="*/ 94 h 223"/>
                    <a:gd name="T8" fmla="*/ 72 w 467"/>
                    <a:gd name="T9" fmla="*/ 66 h 223"/>
                    <a:gd name="T10" fmla="*/ 76 w 467"/>
                    <a:gd name="T11" fmla="*/ 74 h 223"/>
                    <a:gd name="T12" fmla="*/ 104 w 467"/>
                    <a:gd name="T13" fmla="*/ 74 h 223"/>
                    <a:gd name="T14" fmla="*/ 104 w 467"/>
                    <a:gd name="T15" fmla="*/ 68 h 223"/>
                    <a:gd name="T16" fmla="*/ 106 w 467"/>
                    <a:gd name="T17" fmla="*/ 62 h 223"/>
                    <a:gd name="T18" fmla="*/ 128 w 467"/>
                    <a:gd name="T19" fmla="*/ 48 h 223"/>
                    <a:gd name="T20" fmla="*/ 162 w 467"/>
                    <a:gd name="T21" fmla="*/ 54 h 223"/>
                    <a:gd name="T22" fmla="*/ 160 w 467"/>
                    <a:gd name="T23" fmla="*/ 60 h 223"/>
                    <a:gd name="T24" fmla="*/ 166 w 467"/>
                    <a:gd name="T25" fmla="*/ 62 h 223"/>
                    <a:gd name="T26" fmla="*/ 172 w 467"/>
                    <a:gd name="T27" fmla="*/ 66 h 223"/>
                    <a:gd name="T28" fmla="*/ 178 w 467"/>
                    <a:gd name="T29" fmla="*/ 76 h 223"/>
                    <a:gd name="T30" fmla="*/ 198 w 467"/>
                    <a:gd name="T31" fmla="*/ 88 h 223"/>
                    <a:gd name="T32" fmla="*/ 206 w 467"/>
                    <a:gd name="T33" fmla="*/ 108 h 223"/>
                    <a:gd name="T34" fmla="*/ 232 w 467"/>
                    <a:gd name="T35" fmla="*/ 116 h 223"/>
                    <a:gd name="T36" fmla="*/ 250 w 467"/>
                    <a:gd name="T37" fmla="*/ 126 h 223"/>
                    <a:gd name="T38" fmla="*/ 272 w 467"/>
                    <a:gd name="T39" fmla="*/ 128 h 223"/>
                    <a:gd name="T40" fmla="*/ 260 w 467"/>
                    <a:gd name="T41" fmla="*/ 142 h 223"/>
                    <a:gd name="T42" fmla="*/ 256 w 467"/>
                    <a:gd name="T43" fmla="*/ 156 h 223"/>
                    <a:gd name="T44" fmla="*/ 258 w 467"/>
                    <a:gd name="T45" fmla="*/ 192 h 223"/>
                    <a:gd name="T46" fmla="*/ 294 w 467"/>
                    <a:gd name="T47" fmla="*/ 199 h 223"/>
                    <a:gd name="T48" fmla="*/ 312 w 467"/>
                    <a:gd name="T49" fmla="*/ 203 h 223"/>
                    <a:gd name="T50" fmla="*/ 338 w 467"/>
                    <a:gd name="T51" fmla="*/ 213 h 223"/>
                    <a:gd name="T52" fmla="*/ 338 w 467"/>
                    <a:gd name="T53" fmla="*/ 188 h 223"/>
                    <a:gd name="T54" fmla="*/ 332 w 467"/>
                    <a:gd name="T55" fmla="*/ 176 h 223"/>
                    <a:gd name="T56" fmla="*/ 318 w 467"/>
                    <a:gd name="T57" fmla="*/ 142 h 223"/>
                    <a:gd name="T58" fmla="*/ 306 w 467"/>
                    <a:gd name="T59" fmla="*/ 80 h 223"/>
                    <a:gd name="T60" fmla="*/ 347 w 467"/>
                    <a:gd name="T61" fmla="*/ 24 h 223"/>
                    <a:gd name="T62" fmla="*/ 357 w 467"/>
                    <a:gd name="T63" fmla="*/ 26 h 223"/>
                    <a:gd name="T64" fmla="*/ 357 w 467"/>
                    <a:gd name="T65" fmla="*/ 42 h 223"/>
                    <a:gd name="T66" fmla="*/ 345 w 467"/>
                    <a:gd name="T67" fmla="*/ 56 h 223"/>
                    <a:gd name="T68" fmla="*/ 343 w 467"/>
                    <a:gd name="T69" fmla="*/ 76 h 223"/>
                    <a:gd name="T70" fmla="*/ 349 w 467"/>
                    <a:gd name="T71" fmla="*/ 92 h 223"/>
                    <a:gd name="T72" fmla="*/ 343 w 467"/>
                    <a:gd name="T73" fmla="*/ 114 h 223"/>
                    <a:gd name="T74" fmla="*/ 355 w 467"/>
                    <a:gd name="T75" fmla="*/ 116 h 223"/>
                    <a:gd name="T76" fmla="*/ 355 w 467"/>
                    <a:gd name="T77" fmla="*/ 150 h 223"/>
                    <a:gd name="T78" fmla="*/ 353 w 467"/>
                    <a:gd name="T79" fmla="*/ 166 h 223"/>
                    <a:gd name="T80" fmla="*/ 371 w 467"/>
                    <a:gd name="T81" fmla="*/ 188 h 223"/>
                    <a:gd name="T82" fmla="*/ 395 w 467"/>
                    <a:gd name="T83" fmla="*/ 188 h 223"/>
                    <a:gd name="T84" fmla="*/ 411 w 467"/>
                    <a:gd name="T85" fmla="*/ 219 h 223"/>
                    <a:gd name="T86" fmla="*/ 459 w 467"/>
                    <a:gd name="T87" fmla="*/ 205 h 223"/>
                    <a:gd name="T88" fmla="*/ 467 w 467"/>
                    <a:gd name="T89" fmla="*/ 164 h 223"/>
                    <a:gd name="T90" fmla="*/ 401 w 467"/>
                    <a:gd name="T91" fmla="*/ 160 h 223"/>
                    <a:gd name="T92" fmla="*/ 361 w 467"/>
                    <a:gd name="T93" fmla="*/ 0 h 22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467"/>
                    <a:gd name="T142" fmla="*/ 0 h 223"/>
                    <a:gd name="T143" fmla="*/ 467 w 467"/>
                    <a:gd name="T144" fmla="*/ 223 h 223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467" h="223">
                      <a:moveTo>
                        <a:pt x="361" y="0"/>
                      </a:moveTo>
                      <a:lnTo>
                        <a:pt x="0" y="66"/>
                      </a:lnTo>
                      <a:lnTo>
                        <a:pt x="2" y="66"/>
                      </a:lnTo>
                      <a:lnTo>
                        <a:pt x="10" y="134"/>
                      </a:lnTo>
                      <a:lnTo>
                        <a:pt x="28" y="118"/>
                      </a:lnTo>
                      <a:lnTo>
                        <a:pt x="42" y="94"/>
                      </a:lnTo>
                      <a:lnTo>
                        <a:pt x="48" y="90"/>
                      </a:lnTo>
                      <a:lnTo>
                        <a:pt x="58" y="94"/>
                      </a:lnTo>
                      <a:lnTo>
                        <a:pt x="70" y="76"/>
                      </a:lnTo>
                      <a:lnTo>
                        <a:pt x="72" y="66"/>
                      </a:lnTo>
                      <a:lnTo>
                        <a:pt x="76" y="68"/>
                      </a:lnTo>
                      <a:lnTo>
                        <a:pt x="76" y="74"/>
                      </a:lnTo>
                      <a:lnTo>
                        <a:pt x="94" y="76"/>
                      </a:lnTo>
                      <a:lnTo>
                        <a:pt x="104" y="74"/>
                      </a:lnTo>
                      <a:lnTo>
                        <a:pt x="108" y="70"/>
                      </a:lnTo>
                      <a:lnTo>
                        <a:pt x="104" y="68"/>
                      </a:lnTo>
                      <a:lnTo>
                        <a:pt x="108" y="66"/>
                      </a:lnTo>
                      <a:lnTo>
                        <a:pt x="106" y="62"/>
                      </a:lnTo>
                      <a:lnTo>
                        <a:pt x="120" y="58"/>
                      </a:lnTo>
                      <a:lnTo>
                        <a:pt x="128" y="48"/>
                      </a:lnTo>
                      <a:lnTo>
                        <a:pt x="148" y="56"/>
                      </a:lnTo>
                      <a:lnTo>
                        <a:pt x="162" y="54"/>
                      </a:lnTo>
                      <a:lnTo>
                        <a:pt x="164" y="58"/>
                      </a:lnTo>
                      <a:lnTo>
                        <a:pt x="160" y="60"/>
                      </a:lnTo>
                      <a:lnTo>
                        <a:pt x="164" y="66"/>
                      </a:lnTo>
                      <a:lnTo>
                        <a:pt x="166" y="62"/>
                      </a:lnTo>
                      <a:lnTo>
                        <a:pt x="168" y="68"/>
                      </a:lnTo>
                      <a:lnTo>
                        <a:pt x="172" y="66"/>
                      </a:lnTo>
                      <a:lnTo>
                        <a:pt x="170" y="74"/>
                      </a:lnTo>
                      <a:lnTo>
                        <a:pt x="178" y="76"/>
                      </a:lnTo>
                      <a:lnTo>
                        <a:pt x="180" y="88"/>
                      </a:lnTo>
                      <a:lnTo>
                        <a:pt x="198" y="88"/>
                      </a:lnTo>
                      <a:lnTo>
                        <a:pt x="210" y="94"/>
                      </a:lnTo>
                      <a:lnTo>
                        <a:pt x="206" y="108"/>
                      </a:lnTo>
                      <a:lnTo>
                        <a:pt x="214" y="114"/>
                      </a:lnTo>
                      <a:lnTo>
                        <a:pt x="232" y="116"/>
                      </a:lnTo>
                      <a:lnTo>
                        <a:pt x="238" y="122"/>
                      </a:lnTo>
                      <a:lnTo>
                        <a:pt x="250" y="126"/>
                      </a:lnTo>
                      <a:lnTo>
                        <a:pt x="256" y="118"/>
                      </a:lnTo>
                      <a:lnTo>
                        <a:pt x="272" y="128"/>
                      </a:lnTo>
                      <a:lnTo>
                        <a:pt x="260" y="144"/>
                      </a:lnTo>
                      <a:lnTo>
                        <a:pt x="260" y="142"/>
                      </a:lnTo>
                      <a:lnTo>
                        <a:pt x="262" y="150"/>
                      </a:lnTo>
                      <a:lnTo>
                        <a:pt x="256" y="156"/>
                      </a:lnTo>
                      <a:lnTo>
                        <a:pt x="252" y="188"/>
                      </a:lnTo>
                      <a:lnTo>
                        <a:pt x="258" y="192"/>
                      </a:lnTo>
                      <a:lnTo>
                        <a:pt x="272" y="192"/>
                      </a:lnTo>
                      <a:lnTo>
                        <a:pt x="294" y="199"/>
                      </a:lnTo>
                      <a:lnTo>
                        <a:pt x="304" y="197"/>
                      </a:lnTo>
                      <a:lnTo>
                        <a:pt x="312" y="203"/>
                      </a:lnTo>
                      <a:lnTo>
                        <a:pt x="326" y="205"/>
                      </a:lnTo>
                      <a:lnTo>
                        <a:pt x="338" y="213"/>
                      </a:lnTo>
                      <a:lnTo>
                        <a:pt x="351" y="217"/>
                      </a:lnTo>
                      <a:lnTo>
                        <a:pt x="338" y="188"/>
                      </a:lnTo>
                      <a:lnTo>
                        <a:pt x="322" y="178"/>
                      </a:lnTo>
                      <a:lnTo>
                        <a:pt x="332" y="176"/>
                      </a:lnTo>
                      <a:lnTo>
                        <a:pt x="332" y="174"/>
                      </a:lnTo>
                      <a:lnTo>
                        <a:pt x="318" y="142"/>
                      </a:lnTo>
                      <a:lnTo>
                        <a:pt x="314" y="94"/>
                      </a:lnTo>
                      <a:lnTo>
                        <a:pt x="306" y="80"/>
                      </a:lnTo>
                      <a:lnTo>
                        <a:pt x="338" y="46"/>
                      </a:lnTo>
                      <a:lnTo>
                        <a:pt x="347" y="24"/>
                      </a:lnTo>
                      <a:lnTo>
                        <a:pt x="351" y="24"/>
                      </a:lnTo>
                      <a:lnTo>
                        <a:pt x="357" y="26"/>
                      </a:lnTo>
                      <a:lnTo>
                        <a:pt x="359" y="30"/>
                      </a:lnTo>
                      <a:lnTo>
                        <a:pt x="357" y="42"/>
                      </a:lnTo>
                      <a:lnTo>
                        <a:pt x="355" y="48"/>
                      </a:lnTo>
                      <a:lnTo>
                        <a:pt x="345" y="56"/>
                      </a:lnTo>
                      <a:lnTo>
                        <a:pt x="341" y="66"/>
                      </a:lnTo>
                      <a:lnTo>
                        <a:pt x="343" y="76"/>
                      </a:lnTo>
                      <a:lnTo>
                        <a:pt x="349" y="84"/>
                      </a:lnTo>
                      <a:lnTo>
                        <a:pt x="349" y="92"/>
                      </a:lnTo>
                      <a:lnTo>
                        <a:pt x="338" y="110"/>
                      </a:lnTo>
                      <a:lnTo>
                        <a:pt x="343" y="114"/>
                      </a:lnTo>
                      <a:lnTo>
                        <a:pt x="353" y="112"/>
                      </a:lnTo>
                      <a:lnTo>
                        <a:pt x="355" y="116"/>
                      </a:lnTo>
                      <a:lnTo>
                        <a:pt x="363" y="142"/>
                      </a:lnTo>
                      <a:lnTo>
                        <a:pt x="355" y="150"/>
                      </a:lnTo>
                      <a:lnTo>
                        <a:pt x="353" y="158"/>
                      </a:lnTo>
                      <a:lnTo>
                        <a:pt x="353" y="166"/>
                      </a:lnTo>
                      <a:lnTo>
                        <a:pt x="357" y="178"/>
                      </a:lnTo>
                      <a:lnTo>
                        <a:pt x="371" y="188"/>
                      </a:lnTo>
                      <a:lnTo>
                        <a:pt x="387" y="186"/>
                      </a:lnTo>
                      <a:lnTo>
                        <a:pt x="395" y="188"/>
                      </a:lnTo>
                      <a:lnTo>
                        <a:pt x="407" y="207"/>
                      </a:lnTo>
                      <a:lnTo>
                        <a:pt x="411" y="219"/>
                      </a:lnTo>
                      <a:lnTo>
                        <a:pt x="415" y="223"/>
                      </a:lnTo>
                      <a:lnTo>
                        <a:pt x="459" y="205"/>
                      </a:lnTo>
                      <a:lnTo>
                        <a:pt x="455" y="186"/>
                      </a:lnTo>
                      <a:lnTo>
                        <a:pt x="467" y="164"/>
                      </a:lnTo>
                      <a:lnTo>
                        <a:pt x="467" y="146"/>
                      </a:lnTo>
                      <a:lnTo>
                        <a:pt x="401" y="160"/>
                      </a:lnTo>
                      <a:lnTo>
                        <a:pt x="361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1848">
                  <a:extLst>
                    <a:ext uri="{FF2B5EF4-FFF2-40B4-BE49-F238E27FC236}">
                      <a16:creationId xmlns:a16="http://schemas.microsoft.com/office/drawing/2014/main" id="{687BFB2B-2578-4B5B-84D5-EF6BDB20C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7" y="2615"/>
                  <a:ext cx="551" cy="584"/>
                </a:xfrm>
                <a:custGeom>
                  <a:avLst/>
                  <a:gdLst>
                    <a:gd name="T0" fmla="*/ 509 w 551"/>
                    <a:gd name="T1" fmla="*/ 530 h 584"/>
                    <a:gd name="T2" fmla="*/ 505 w 551"/>
                    <a:gd name="T3" fmla="*/ 498 h 584"/>
                    <a:gd name="T4" fmla="*/ 545 w 551"/>
                    <a:gd name="T5" fmla="*/ 354 h 584"/>
                    <a:gd name="T6" fmla="*/ 551 w 551"/>
                    <a:gd name="T7" fmla="*/ 352 h 584"/>
                    <a:gd name="T8" fmla="*/ 523 w 551"/>
                    <a:gd name="T9" fmla="*/ 342 h 584"/>
                    <a:gd name="T10" fmla="*/ 521 w 551"/>
                    <a:gd name="T11" fmla="*/ 317 h 584"/>
                    <a:gd name="T12" fmla="*/ 505 w 551"/>
                    <a:gd name="T13" fmla="*/ 293 h 584"/>
                    <a:gd name="T14" fmla="*/ 485 w 551"/>
                    <a:gd name="T15" fmla="*/ 283 h 584"/>
                    <a:gd name="T16" fmla="*/ 483 w 551"/>
                    <a:gd name="T17" fmla="*/ 267 h 584"/>
                    <a:gd name="T18" fmla="*/ 469 w 551"/>
                    <a:gd name="T19" fmla="*/ 243 h 584"/>
                    <a:gd name="T20" fmla="*/ 469 w 551"/>
                    <a:gd name="T21" fmla="*/ 235 h 584"/>
                    <a:gd name="T22" fmla="*/ 437 w 551"/>
                    <a:gd name="T23" fmla="*/ 221 h 584"/>
                    <a:gd name="T24" fmla="*/ 437 w 551"/>
                    <a:gd name="T25" fmla="*/ 213 h 584"/>
                    <a:gd name="T26" fmla="*/ 426 w 551"/>
                    <a:gd name="T27" fmla="*/ 209 h 584"/>
                    <a:gd name="T28" fmla="*/ 424 w 551"/>
                    <a:gd name="T29" fmla="*/ 201 h 584"/>
                    <a:gd name="T30" fmla="*/ 414 w 551"/>
                    <a:gd name="T31" fmla="*/ 197 h 584"/>
                    <a:gd name="T32" fmla="*/ 414 w 551"/>
                    <a:gd name="T33" fmla="*/ 183 h 584"/>
                    <a:gd name="T34" fmla="*/ 380 w 551"/>
                    <a:gd name="T35" fmla="*/ 163 h 584"/>
                    <a:gd name="T36" fmla="*/ 380 w 551"/>
                    <a:gd name="T37" fmla="*/ 163 h 584"/>
                    <a:gd name="T38" fmla="*/ 368 w 551"/>
                    <a:gd name="T39" fmla="*/ 145 h 584"/>
                    <a:gd name="T40" fmla="*/ 338 w 551"/>
                    <a:gd name="T41" fmla="*/ 129 h 584"/>
                    <a:gd name="T42" fmla="*/ 334 w 551"/>
                    <a:gd name="T43" fmla="*/ 121 h 584"/>
                    <a:gd name="T44" fmla="*/ 334 w 551"/>
                    <a:gd name="T45" fmla="*/ 121 h 584"/>
                    <a:gd name="T46" fmla="*/ 316 w 551"/>
                    <a:gd name="T47" fmla="*/ 105 h 584"/>
                    <a:gd name="T48" fmla="*/ 304 w 551"/>
                    <a:gd name="T49" fmla="*/ 81 h 584"/>
                    <a:gd name="T50" fmla="*/ 304 w 551"/>
                    <a:gd name="T51" fmla="*/ 81 h 584"/>
                    <a:gd name="T52" fmla="*/ 296 w 551"/>
                    <a:gd name="T53" fmla="*/ 67 h 584"/>
                    <a:gd name="T54" fmla="*/ 280 w 551"/>
                    <a:gd name="T55" fmla="*/ 67 h 584"/>
                    <a:gd name="T56" fmla="*/ 242 w 551"/>
                    <a:gd name="T57" fmla="*/ 43 h 584"/>
                    <a:gd name="T58" fmla="*/ 252 w 551"/>
                    <a:gd name="T59" fmla="*/ 20 h 584"/>
                    <a:gd name="T60" fmla="*/ 262 w 551"/>
                    <a:gd name="T61" fmla="*/ 10 h 584"/>
                    <a:gd name="T62" fmla="*/ 264 w 551"/>
                    <a:gd name="T63" fmla="*/ 0 h 584"/>
                    <a:gd name="T64" fmla="*/ 0 w 551"/>
                    <a:gd name="T65" fmla="*/ 28 h 584"/>
                    <a:gd name="T66" fmla="*/ 86 w 551"/>
                    <a:gd name="T67" fmla="*/ 330 h 584"/>
                    <a:gd name="T68" fmla="*/ 104 w 551"/>
                    <a:gd name="T69" fmla="*/ 358 h 584"/>
                    <a:gd name="T70" fmla="*/ 102 w 551"/>
                    <a:gd name="T71" fmla="*/ 370 h 584"/>
                    <a:gd name="T72" fmla="*/ 114 w 551"/>
                    <a:gd name="T73" fmla="*/ 376 h 584"/>
                    <a:gd name="T74" fmla="*/ 98 w 551"/>
                    <a:gd name="T75" fmla="*/ 396 h 584"/>
                    <a:gd name="T76" fmla="*/ 96 w 551"/>
                    <a:gd name="T77" fmla="*/ 426 h 584"/>
                    <a:gd name="T78" fmla="*/ 106 w 551"/>
                    <a:gd name="T79" fmla="*/ 448 h 584"/>
                    <a:gd name="T80" fmla="*/ 106 w 551"/>
                    <a:gd name="T81" fmla="*/ 520 h 584"/>
                    <a:gd name="T82" fmla="*/ 126 w 551"/>
                    <a:gd name="T83" fmla="*/ 562 h 584"/>
                    <a:gd name="T84" fmla="*/ 138 w 551"/>
                    <a:gd name="T85" fmla="*/ 576 h 584"/>
                    <a:gd name="T86" fmla="*/ 431 w 551"/>
                    <a:gd name="T87" fmla="*/ 560 h 584"/>
                    <a:gd name="T88" fmla="*/ 437 w 551"/>
                    <a:gd name="T89" fmla="*/ 578 h 584"/>
                    <a:gd name="T90" fmla="*/ 443 w 551"/>
                    <a:gd name="T91" fmla="*/ 584 h 584"/>
                    <a:gd name="T92" fmla="*/ 457 w 551"/>
                    <a:gd name="T93" fmla="*/ 582 h 584"/>
                    <a:gd name="T94" fmla="*/ 457 w 551"/>
                    <a:gd name="T95" fmla="*/ 556 h 584"/>
                    <a:gd name="T96" fmla="*/ 451 w 551"/>
                    <a:gd name="T97" fmla="*/ 536 h 584"/>
                    <a:gd name="T98" fmla="*/ 457 w 551"/>
                    <a:gd name="T99" fmla="*/ 524 h 584"/>
                    <a:gd name="T100" fmla="*/ 509 w 551"/>
                    <a:gd name="T101" fmla="*/ 530 h 58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1"/>
                    <a:gd name="T154" fmla="*/ 0 h 584"/>
                    <a:gd name="T155" fmla="*/ 551 w 551"/>
                    <a:gd name="T156" fmla="*/ 584 h 58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1" h="584">
                      <a:moveTo>
                        <a:pt x="509" y="530"/>
                      </a:moveTo>
                      <a:lnTo>
                        <a:pt x="505" y="498"/>
                      </a:lnTo>
                      <a:lnTo>
                        <a:pt x="545" y="354"/>
                      </a:lnTo>
                      <a:lnTo>
                        <a:pt x="551" y="352"/>
                      </a:lnTo>
                      <a:lnTo>
                        <a:pt x="523" y="342"/>
                      </a:lnTo>
                      <a:lnTo>
                        <a:pt x="521" y="317"/>
                      </a:lnTo>
                      <a:lnTo>
                        <a:pt x="505" y="293"/>
                      </a:lnTo>
                      <a:lnTo>
                        <a:pt x="485" y="283"/>
                      </a:lnTo>
                      <a:lnTo>
                        <a:pt x="483" y="267"/>
                      </a:lnTo>
                      <a:lnTo>
                        <a:pt x="469" y="243"/>
                      </a:lnTo>
                      <a:lnTo>
                        <a:pt x="469" y="235"/>
                      </a:lnTo>
                      <a:lnTo>
                        <a:pt x="437" y="221"/>
                      </a:lnTo>
                      <a:lnTo>
                        <a:pt x="437" y="213"/>
                      </a:lnTo>
                      <a:lnTo>
                        <a:pt x="426" y="209"/>
                      </a:lnTo>
                      <a:lnTo>
                        <a:pt x="424" y="201"/>
                      </a:lnTo>
                      <a:lnTo>
                        <a:pt x="414" y="197"/>
                      </a:lnTo>
                      <a:lnTo>
                        <a:pt x="414" y="183"/>
                      </a:lnTo>
                      <a:lnTo>
                        <a:pt x="380" y="163"/>
                      </a:lnTo>
                      <a:lnTo>
                        <a:pt x="368" y="145"/>
                      </a:lnTo>
                      <a:lnTo>
                        <a:pt x="338" y="129"/>
                      </a:lnTo>
                      <a:lnTo>
                        <a:pt x="334" y="121"/>
                      </a:lnTo>
                      <a:lnTo>
                        <a:pt x="316" y="105"/>
                      </a:lnTo>
                      <a:lnTo>
                        <a:pt x="304" y="81"/>
                      </a:lnTo>
                      <a:lnTo>
                        <a:pt x="296" y="67"/>
                      </a:lnTo>
                      <a:lnTo>
                        <a:pt x="280" y="67"/>
                      </a:lnTo>
                      <a:lnTo>
                        <a:pt x="242" y="43"/>
                      </a:lnTo>
                      <a:lnTo>
                        <a:pt x="252" y="20"/>
                      </a:lnTo>
                      <a:lnTo>
                        <a:pt x="262" y="10"/>
                      </a:lnTo>
                      <a:lnTo>
                        <a:pt x="264" y="0"/>
                      </a:lnTo>
                      <a:lnTo>
                        <a:pt x="0" y="28"/>
                      </a:lnTo>
                      <a:lnTo>
                        <a:pt x="86" y="330"/>
                      </a:lnTo>
                      <a:lnTo>
                        <a:pt x="104" y="358"/>
                      </a:lnTo>
                      <a:lnTo>
                        <a:pt x="102" y="370"/>
                      </a:lnTo>
                      <a:lnTo>
                        <a:pt x="114" y="376"/>
                      </a:lnTo>
                      <a:lnTo>
                        <a:pt x="98" y="396"/>
                      </a:lnTo>
                      <a:lnTo>
                        <a:pt x="96" y="426"/>
                      </a:lnTo>
                      <a:lnTo>
                        <a:pt x="106" y="448"/>
                      </a:lnTo>
                      <a:lnTo>
                        <a:pt x="106" y="520"/>
                      </a:lnTo>
                      <a:lnTo>
                        <a:pt x="126" y="562"/>
                      </a:lnTo>
                      <a:lnTo>
                        <a:pt x="138" y="576"/>
                      </a:lnTo>
                      <a:lnTo>
                        <a:pt x="431" y="560"/>
                      </a:lnTo>
                      <a:lnTo>
                        <a:pt x="437" y="578"/>
                      </a:lnTo>
                      <a:lnTo>
                        <a:pt x="443" y="584"/>
                      </a:lnTo>
                      <a:lnTo>
                        <a:pt x="457" y="582"/>
                      </a:lnTo>
                      <a:lnTo>
                        <a:pt x="457" y="556"/>
                      </a:lnTo>
                      <a:lnTo>
                        <a:pt x="451" y="536"/>
                      </a:lnTo>
                      <a:lnTo>
                        <a:pt x="457" y="524"/>
                      </a:lnTo>
                      <a:lnTo>
                        <a:pt x="509" y="530"/>
                      </a:lnTo>
                    </a:path>
                  </a:pathLst>
                </a:custGeom>
                <a:solidFill>
                  <a:schemeClr val="accent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1850">
                  <a:extLst>
                    <a:ext uri="{FF2B5EF4-FFF2-40B4-BE49-F238E27FC236}">
                      <a16:creationId xmlns:a16="http://schemas.microsoft.com/office/drawing/2014/main" id="{09EAAE78-94D5-455A-A4A3-474D0F799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" y="2238"/>
                  <a:ext cx="697" cy="817"/>
                </a:xfrm>
                <a:custGeom>
                  <a:avLst/>
                  <a:gdLst>
                    <a:gd name="T0" fmla="*/ 266 w 697"/>
                    <a:gd name="T1" fmla="*/ 14 h 817"/>
                    <a:gd name="T2" fmla="*/ 697 w 697"/>
                    <a:gd name="T3" fmla="*/ 88 h 817"/>
                    <a:gd name="T4" fmla="*/ 589 w 697"/>
                    <a:gd name="T5" fmla="*/ 817 h 817"/>
                    <a:gd name="T6" fmla="*/ 380 w 697"/>
                    <a:gd name="T7" fmla="*/ 783 h 817"/>
                    <a:gd name="T8" fmla="*/ 0 w 697"/>
                    <a:gd name="T9" fmla="*/ 552 h 817"/>
                    <a:gd name="T10" fmla="*/ 0 w 697"/>
                    <a:gd name="T11" fmla="*/ 540 h 817"/>
                    <a:gd name="T12" fmla="*/ 12 w 697"/>
                    <a:gd name="T13" fmla="*/ 530 h 817"/>
                    <a:gd name="T14" fmla="*/ 28 w 697"/>
                    <a:gd name="T15" fmla="*/ 534 h 817"/>
                    <a:gd name="T16" fmla="*/ 40 w 697"/>
                    <a:gd name="T17" fmla="*/ 518 h 817"/>
                    <a:gd name="T18" fmla="*/ 42 w 697"/>
                    <a:gd name="T19" fmla="*/ 506 h 817"/>
                    <a:gd name="T20" fmla="*/ 22 w 697"/>
                    <a:gd name="T21" fmla="*/ 486 h 817"/>
                    <a:gd name="T22" fmla="*/ 28 w 697"/>
                    <a:gd name="T23" fmla="*/ 470 h 817"/>
                    <a:gd name="T24" fmla="*/ 24 w 697"/>
                    <a:gd name="T25" fmla="*/ 458 h 817"/>
                    <a:gd name="T26" fmla="*/ 26 w 697"/>
                    <a:gd name="T27" fmla="*/ 446 h 817"/>
                    <a:gd name="T28" fmla="*/ 36 w 697"/>
                    <a:gd name="T29" fmla="*/ 446 h 817"/>
                    <a:gd name="T30" fmla="*/ 52 w 697"/>
                    <a:gd name="T31" fmla="*/ 430 h 817"/>
                    <a:gd name="T32" fmla="*/ 56 w 697"/>
                    <a:gd name="T33" fmla="*/ 413 h 817"/>
                    <a:gd name="T34" fmla="*/ 60 w 697"/>
                    <a:gd name="T35" fmla="*/ 409 h 817"/>
                    <a:gd name="T36" fmla="*/ 64 w 697"/>
                    <a:gd name="T37" fmla="*/ 377 h 817"/>
                    <a:gd name="T38" fmla="*/ 74 w 697"/>
                    <a:gd name="T39" fmla="*/ 371 h 817"/>
                    <a:gd name="T40" fmla="*/ 80 w 697"/>
                    <a:gd name="T41" fmla="*/ 361 h 817"/>
                    <a:gd name="T42" fmla="*/ 112 w 697"/>
                    <a:gd name="T43" fmla="*/ 347 h 817"/>
                    <a:gd name="T44" fmla="*/ 106 w 697"/>
                    <a:gd name="T45" fmla="*/ 321 h 817"/>
                    <a:gd name="T46" fmla="*/ 94 w 697"/>
                    <a:gd name="T47" fmla="*/ 307 h 817"/>
                    <a:gd name="T48" fmla="*/ 76 w 697"/>
                    <a:gd name="T49" fmla="*/ 259 h 817"/>
                    <a:gd name="T50" fmla="*/ 82 w 697"/>
                    <a:gd name="T51" fmla="*/ 227 h 817"/>
                    <a:gd name="T52" fmla="*/ 88 w 697"/>
                    <a:gd name="T53" fmla="*/ 225 h 817"/>
                    <a:gd name="T54" fmla="*/ 92 w 697"/>
                    <a:gd name="T55" fmla="*/ 149 h 817"/>
                    <a:gd name="T56" fmla="*/ 100 w 697"/>
                    <a:gd name="T57" fmla="*/ 131 h 817"/>
                    <a:gd name="T58" fmla="*/ 94 w 697"/>
                    <a:gd name="T59" fmla="*/ 118 h 817"/>
                    <a:gd name="T60" fmla="*/ 102 w 697"/>
                    <a:gd name="T61" fmla="*/ 110 h 817"/>
                    <a:gd name="T62" fmla="*/ 118 w 697"/>
                    <a:gd name="T63" fmla="*/ 96 h 817"/>
                    <a:gd name="T64" fmla="*/ 128 w 697"/>
                    <a:gd name="T65" fmla="*/ 102 h 817"/>
                    <a:gd name="T66" fmla="*/ 136 w 697"/>
                    <a:gd name="T67" fmla="*/ 102 h 817"/>
                    <a:gd name="T68" fmla="*/ 144 w 697"/>
                    <a:gd name="T69" fmla="*/ 118 h 817"/>
                    <a:gd name="T70" fmla="*/ 152 w 697"/>
                    <a:gd name="T71" fmla="*/ 122 h 817"/>
                    <a:gd name="T72" fmla="*/ 158 w 697"/>
                    <a:gd name="T73" fmla="*/ 118 h 817"/>
                    <a:gd name="T74" fmla="*/ 170 w 697"/>
                    <a:gd name="T75" fmla="*/ 102 h 817"/>
                    <a:gd name="T76" fmla="*/ 192 w 697"/>
                    <a:gd name="T77" fmla="*/ 0 h 817"/>
                    <a:gd name="T78" fmla="*/ 266 w 697"/>
                    <a:gd name="T79" fmla="*/ 14 h 81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697"/>
                    <a:gd name="T121" fmla="*/ 0 h 817"/>
                    <a:gd name="T122" fmla="*/ 697 w 697"/>
                    <a:gd name="T123" fmla="*/ 817 h 81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697" h="817">
                      <a:moveTo>
                        <a:pt x="266" y="14"/>
                      </a:moveTo>
                      <a:lnTo>
                        <a:pt x="697" y="88"/>
                      </a:lnTo>
                      <a:lnTo>
                        <a:pt x="589" y="817"/>
                      </a:lnTo>
                      <a:lnTo>
                        <a:pt x="380" y="783"/>
                      </a:lnTo>
                      <a:lnTo>
                        <a:pt x="0" y="552"/>
                      </a:lnTo>
                      <a:lnTo>
                        <a:pt x="0" y="540"/>
                      </a:lnTo>
                      <a:lnTo>
                        <a:pt x="12" y="530"/>
                      </a:lnTo>
                      <a:lnTo>
                        <a:pt x="28" y="534"/>
                      </a:lnTo>
                      <a:lnTo>
                        <a:pt x="40" y="518"/>
                      </a:lnTo>
                      <a:lnTo>
                        <a:pt x="42" y="506"/>
                      </a:lnTo>
                      <a:lnTo>
                        <a:pt x="22" y="486"/>
                      </a:lnTo>
                      <a:lnTo>
                        <a:pt x="28" y="470"/>
                      </a:lnTo>
                      <a:lnTo>
                        <a:pt x="24" y="458"/>
                      </a:lnTo>
                      <a:lnTo>
                        <a:pt x="26" y="446"/>
                      </a:lnTo>
                      <a:lnTo>
                        <a:pt x="36" y="446"/>
                      </a:lnTo>
                      <a:lnTo>
                        <a:pt x="52" y="430"/>
                      </a:lnTo>
                      <a:lnTo>
                        <a:pt x="56" y="413"/>
                      </a:lnTo>
                      <a:lnTo>
                        <a:pt x="60" y="409"/>
                      </a:lnTo>
                      <a:lnTo>
                        <a:pt x="64" y="377"/>
                      </a:lnTo>
                      <a:lnTo>
                        <a:pt x="74" y="371"/>
                      </a:lnTo>
                      <a:lnTo>
                        <a:pt x="80" y="361"/>
                      </a:lnTo>
                      <a:lnTo>
                        <a:pt x="112" y="347"/>
                      </a:lnTo>
                      <a:lnTo>
                        <a:pt x="106" y="321"/>
                      </a:lnTo>
                      <a:lnTo>
                        <a:pt x="94" y="307"/>
                      </a:lnTo>
                      <a:lnTo>
                        <a:pt x="76" y="259"/>
                      </a:lnTo>
                      <a:lnTo>
                        <a:pt x="82" y="227"/>
                      </a:lnTo>
                      <a:lnTo>
                        <a:pt x="88" y="225"/>
                      </a:lnTo>
                      <a:lnTo>
                        <a:pt x="92" y="149"/>
                      </a:lnTo>
                      <a:lnTo>
                        <a:pt x="100" y="131"/>
                      </a:lnTo>
                      <a:lnTo>
                        <a:pt x="94" y="118"/>
                      </a:lnTo>
                      <a:lnTo>
                        <a:pt x="102" y="110"/>
                      </a:lnTo>
                      <a:lnTo>
                        <a:pt x="118" y="96"/>
                      </a:lnTo>
                      <a:lnTo>
                        <a:pt x="128" y="102"/>
                      </a:lnTo>
                      <a:lnTo>
                        <a:pt x="136" y="102"/>
                      </a:lnTo>
                      <a:lnTo>
                        <a:pt x="144" y="118"/>
                      </a:lnTo>
                      <a:lnTo>
                        <a:pt x="152" y="122"/>
                      </a:lnTo>
                      <a:lnTo>
                        <a:pt x="158" y="118"/>
                      </a:lnTo>
                      <a:lnTo>
                        <a:pt x="170" y="102"/>
                      </a:lnTo>
                      <a:lnTo>
                        <a:pt x="192" y="0"/>
                      </a:lnTo>
                      <a:lnTo>
                        <a:pt x="266" y="14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1852">
                  <a:extLst>
                    <a:ext uri="{FF2B5EF4-FFF2-40B4-BE49-F238E27FC236}">
                      <a16:creationId xmlns:a16="http://schemas.microsoft.com/office/drawing/2014/main" id="{903B3BB3-84D0-49D3-8D5E-0C624B31B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9" y="2668"/>
                  <a:ext cx="367" cy="626"/>
                </a:xfrm>
                <a:custGeom>
                  <a:avLst/>
                  <a:gdLst>
                    <a:gd name="T0" fmla="*/ 367 w 367"/>
                    <a:gd name="T1" fmla="*/ 600 h 626"/>
                    <a:gd name="T2" fmla="*/ 299 w 367"/>
                    <a:gd name="T3" fmla="*/ 600 h 626"/>
                    <a:gd name="T4" fmla="*/ 277 w 367"/>
                    <a:gd name="T5" fmla="*/ 616 h 626"/>
                    <a:gd name="T6" fmla="*/ 259 w 367"/>
                    <a:gd name="T7" fmla="*/ 612 h 626"/>
                    <a:gd name="T8" fmla="*/ 235 w 367"/>
                    <a:gd name="T9" fmla="*/ 626 h 626"/>
                    <a:gd name="T10" fmla="*/ 225 w 367"/>
                    <a:gd name="T11" fmla="*/ 600 h 626"/>
                    <a:gd name="T12" fmla="*/ 209 w 367"/>
                    <a:gd name="T13" fmla="*/ 588 h 626"/>
                    <a:gd name="T14" fmla="*/ 203 w 367"/>
                    <a:gd name="T15" fmla="*/ 574 h 626"/>
                    <a:gd name="T16" fmla="*/ 213 w 367"/>
                    <a:gd name="T17" fmla="*/ 531 h 626"/>
                    <a:gd name="T18" fmla="*/ 0 w 367"/>
                    <a:gd name="T19" fmla="*/ 539 h 626"/>
                    <a:gd name="T20" fmla="*/ 0 w 367"/>
                    <a:gd name="T21" fmla="*/ 541 h 626"/>
                    <a:gd name="T22" fmla="*/ 10 w 367"/>
                    <a:gd name="T23" fmla="*/ 531 h 626"/>
                    <a:gd name="T24" fmla="*/ 0 w 367"/>
                    <a:gd name="T25" fmla="*/ 505 h 626"/>
                    <a:gd name="T26" fmla="*/ 14 w 367"/>
                    <a:gd name="T27" fmla="*/ 501 h 626"/>
                    <a:gd name="T28" fmla="*/ 16 w 367"/>
                    <a:gd name="T29" fmla="*/ 487 h 626"/>
                    <a:gd name="T30" fmla="*/ 12 w 367"/>
                    <a:gd name="T31" fmla="*/ 473 h 626"/>
                    <a:gd name="T32" fmla="*/ 22 w 367"/>
                    <a:gd name="T33" fmla="*/ 465 h 626"/>
                    <a:gd name="T34" fmla="*/ 30 w 367"/>
                    <a:gd name="T35" fmla="*/ 431 h 626"/>
                    <a:gd name="T36" fmla="*/ 58 w 367"/>
                    <a:gd name="T37" fmla="*/ 407 h 626"/>
                    <a:gd name="T38" fmla="*/ 56 w 367"/>
                    <a:gd name="T39" fmla="*/ 391 h 626"/>
                    <a:gd name="T40" fmla="*/ 64 w 367"/>
                    <a:gd name="T41" fmla="*/ 391 h 626"/>
                    <a:gd name="T42" fmla="*/ 76 w 367"/>
                    <a:gd name="T43" fmla="*/ 365 h 626"/>
                    <a:gd name="T44" fmla="*/ 54 w 367"/>
                    <a:gd name="T45" fmla="*/ 349 h 626"/>
                    <a:gd name="T46" fmla="*/ 54 w 367"/>
                    <a:gd name="T47" fmla="*/ 337 h 626"/>
                    <a:gd name="T48" fmla="*/ 46 w 367"/>
                    <a:gd name="T49" fmla="*/ 325 h 626"/>
                    <a:gd name="T50" fmla="*/ 56 w 367"/>
                    <a:gd name="T51" fmla="*/ 317 h 626"/>
                    <a:gd name="T52" fmla="*/ 46 w 367"/>
                    <a:gd name="T53" fmla="*/ 311 h 626"/>
                    <a:gd name="T54" fmla="*/ 54 w 367"/>
                    <a:gd name="T55" fmla="*/ 289 h 626"/>
                    <a:gd name="T56" fmla="*/ 44 w 367"/>
                    <a:gd name="T57" fmla="*/ 283 h 626"/>
                    <a:gd name="T58" fmla="*/ 46 w 367"/>
                    <a:gd name="T59" fmla="*/ 277 h 626"/>
                    <a:gd name="T60" fmla="*/ 44 w 367"/>
                    <a:gd name="T61" fmla="*/ 262 h 626"/>
                    <a:gd name="T62" fmla="*/ 50 w 367"/>
                    <a:gd name="T63" fmla="*/ 256 h 626"/>
                    <a:gd name="T64" fmla="*/ 50 w 367"/>
                    <a:gd name="T65" fmla="*/ 244 h 626"/>
                    <a:gd name="T66" fmla="*/ 40 w 367"/>
                    <a:gd name="T67" fmla="*/ 238 h 626"/>
                    <a:gd name="T68" fmla="*/ 46 w 367"/>
                    <a:gd name="T69" fmla="*/ 216 h 626"/>
                    <a:gd name="T70" fmla="*/ 34 w 367"/>
                    <a:gd name="T71" fmla="*/ 206 h 626"/>
                    <a:gd name="T72" fmla="*/ 42 w 367"/>
                    <a:gd name="T73" fmla="*/ 204 h 626"/>
                    <a:gd name="T74" fmla="*/ 42 w 367"/>
                    <a:gd name="T75" fmla="*/ 198 h 626"/>
                    <a:gd name="T76" fmla="*/ 34 w 367"/>
                    <a:gd name="T77" fmla="*/ 190 h 626"/>
                    <a:gd name="T78" fmla="*/ 50 w 367"/>
                    <a:gd name="T79" fmla="*/ 176 h 626"/>
                    <a:gd name="T80" fmla="*/ 54 w 367"/>
                    <a:gd name="T81" fmla="*/ 156 h 626"/>
                    <a:gd name="T82" fmla="*/ 46 w 367"/>
                    <a:gd name="T83" fmla="*/ 150 h 626"/>
                    <a:gd name="T84" fmla="*/ 68 w 367"/>
                    <a:gd name="T85" fmla="*/ 142 h 626"/>
                    <a:gd name="T86" fmla="*/ 70 w 367"/>
                    <a:gd name="T87" fmla="*/ 134 h 626"/>
                    <a:gd name="T88" fmla="*/ 60 w 367"/>
                    <a:gd name="T89" fmla="*/ 128 h 626"/>
                    <a:gd name="T90" fmla="*/ 70 w 367"/>
                    <a:gd name="T91" fmla="*/ 122 h 626"/>
                    <a:gd name="T92" fmla="*/ 74 w 367"/>
                    <a:gd name="T93" fmla="*/ 110 h 626"/>
                    <a:gd name="T94" fmla="*/ 80 w 367"/>
                    <a:gd name="T95" fmla="*/ 112 h 626"/>
                    <a:gd name="T96" fmla="*/ 78 w 367"/>
                    <a:gd name="T97" fmla="*/ 100 h 626"/>
                    <a:gd name="T98" fmla="*/ 98 w 367"/>
                    <a:gd name="T99" fmla="*/ 92 h 626"/>
                    <a:gd name="T100" fmla="*/ 96 w 367"/>
                    <a:gd name="T101" fmla="*/ 64 h 626"/>
                    <a:gd name="T102" fmla="*/ 98 w 367"/>
                    <a:gd name="T103" fmla="*/ 52 h 626"/>
                    <a:gd name="T104" fmla="*/ 108 w 367"/>
                    <a:gd name="T105" fmla="*/ 50 h 626"/>
                    <a:gd name="T106" fmla="*/ 108 w 367"/>
                    <a:gd name="T107" fmla="*/ 40 h 626"/>
                    <a:gd name="T108" fmla="*/ 128 w 367"/>
                    <a:gd name="T109" fmla="*/ 26 h 626"/>
                    <a:gd name="T110" fmla="*/ 124 w 367"/>
                    <a:gd name="T111" fmla="*/ 12 h 626"/>
                    <a:gd name="T112" fmla="*/ 347 w 367"/>
                    <a:gd name="T113" fmla="*/ 0 h 626"/>
                    <a:gd name="T114" fmla="*/ 359 w 367"/>
                    <a:gd name="T115" fmla="*/ 14 h 626"/>
                    <a:gd name="T116" fmla="*/ 367 w 367"/>
                    <a:gd name="T117" fmla="*/ 600 h 62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367"/>
                    <a:gd name="T178" fmla="*/ 0 h 626"/>
                    <a:gd name="T179" fmla="*/ 367 w 367"/>
                    <a:gd name="T180" fmla="*/ 626 h 62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367" h="626">
                      <a:moveTo>
                        <a:pt x="367" y="600"/>
                      </a:moveTo>
                      <a:lnTo>
                        <a:pt x="299" y="600"/>
                      </a:lnTo>
                      <a:lnTo>
                        <a:pt x="277" y="616"/>
                      </a:lnTo>
                      <a:lnTo>
                        <a:pt x="259" y="612"/>
                      </a:lnTo>
                      <a:lnTo>
                        <a:pt x="235" y="626"/>
                      </a:lnTo>
                      <a:lnTo>
                        <a:pt x="225" y="600"/>
                      </a:lnTo>
                      <a:lnTo>
                        <a:pt x="209" y="588"/>
                      </a:lnTo>
                      <a:lnTo>
                        <a:pt x="203" y="574"/>
                      </a:lnTo>
                      <a:lnTo>
                        <a:pt x="213" y="531"/>
                      </a:lnTo>
                      <a:lnTo>
                        <a:pt x="0" y="539"/>
                      </a:lnTo>
                      <a:lnTo>
                        <a:pt x="0" y="541"/>
                      </a:lnTo>
                      <a:lnTo>
                        <a:pt x="10" y="531"/>
                      </a:lnTo>
                      <a:lnTo>
                        <a:pt x="0" y="505"/>
                      </a:lnTo>
                      <a:lnTo>
                        <a:pt x="14" y="501"/>
                      </a:lnTo>
                      <a:lnTo>
                        <a:pt x="16" y="487"/>
                      </a:lnTo>
                      <a:lnTo>
                        <a:pt x="12" y="473"/>
                      </a:lnTo>
                      <a:lnTo>
                        <a:pt x="22" y="465"/>
                      </a:lnTo>
                      <a:lnTo>
                        <a:pt x="30" y="431"/>
                      </a:lnTo>
                      <a:lnTo>
                        <a:pt x="58" y="407"/>
                      </a:lnTo>
                      <a:lnTo>
                        <a:pt x="56" y="391"/>
                      </a:lnTo>
                      <a:lnTo>
                        <a:pt x="64" y="391"/>
                      </a:lnTo>
                      <a:lnTo>
                        <a:pt x="76" y="365"/>
                      </a:lnTo>
                      <a:lnTo>
                        <a:pt x="54" y="349"/>
                      </a:lnTo>
                      <a:lnTo>
                        <a:pt x="54" y="337"/>
                      </a:lnTo>
                      <a:lnTo>
                        <a:pt x="46" y="325"/>
                      </a:lnTo>
                      <a:lnTo>
                        <a:pt x="56" y="317"/>
                      </a:lnTo>
                      <a:lnTo>
                        <a:pt x="46" y="311"/>
                      </a:lnTo>
                      <a:lnTo>
                        <a:pt x="54" y="289"/>
                      </a:lnTo>
                      <a:lnTo>
                        <a:pt x="44" y="283"/>
                      </a:lnTo>
                      <a:lnTo>
                        <a:pt x="46" y="277"/>
                      </a:lnTo>
                      <a:lnTo>
                        <a:pt x="44" y="262"/>
                      </a:lnTo>
                      <a:lnTo>
                        <a:pt x="50" y="256"/>
                      </a:lnTo>
                      <a:lnTo>
                        <a:pt x="50" y="244"/>
                      </a:lnTo>
                      <a:lnTo>
                        <a:pt x="40" y="238"/>
                      </a:lnTo>
                      <a:lnTo>
                        <a:pt x="46" y="216"/>
                      </a:lnTo>
                      <a:lnTo>
                        <a:pt x="34" y="206"/>
                      </a:lnTo>
                      <a:lnTo>
                        <a:pt x="42" y="204"/>
                      </a:lnTo>
                      <a:lnTo>
                        <a:pt x="42" y="198"/>
                      </a:lnTo>
                      <a:lnTo>
                        <a:pt x="34" y="190"/>
                      </a:lnTo>
                      <a:lnTo>
                        <a:pt x="50" y="176"/>
                      </a:lnTo>
                      <a:lnTo>
                        <a:pt x="54" y="156"/>
                      </a:lnTo>
                      <a:lnTo>
                        <a:pt x="46" y="150"/>
                      </a:lnTo>
                      <a:lnTo>
                        <a:pt x="68" y="142"/>
                      </a:lnTo>
                      <a:lnTo>
                        <a:pt x="70" y="134"/>
                      </a:lnTo>
                      <a:lnTo>
                        <a:pt x="60" y="128"/>
                      </a:lnTo>
                      <a:lnTo>
                        <a:pt x="70" y="122"/>
                      </a:lnTo>
                      <a:lnTo>
                        <a:pt x="74" y="110"/>
                      </a:lnTo>
                      <a:lnTo>
                        <a:pt x="80" y="112"/>
                      </a:lnTo>
                      <a:lnTo>
                        <a:pt x="78" y="100"/>
                      </a:lnTo>
                      <a:lnTo>
                        <a:pt x="98" y="92"/>
                      </a:lnTo>
                      <a:lnTo>
                        <a:pt x="96" y="64"/>
                      </a:lnTo>
                      <a:lnTo>
                        <a:pt x="98" y="52"/>
                      </a:lnTo>
                      <a:lnTo>
                        <a:pt x="108" y="50"/>
                      </a:lnTo>
                      <a:lnTo>
                        <a:pt x="108" y="40"/>
                      </a:lnTo>
                      <a:lnTo>
                        <a:pt x="128" y="26"/>
                      </a:lnTo>
                      <a:lnTo>
                        <a:pt x="124" y="12"/>
                      </a:lnTo>
                      <a:lnTo>
                        <a:pt x="347" y="0"/>
                      </a:lnTo>
                      <a:lnTo>
                        <a:pt x="359" y="14"/>
                      </a:lnTo>
                      <a:lnTo>
                        <a:pt x="367" y="60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1854">
                  <a:extLst>
                    <a:ext uri="{FF2B5EF4-FFF2-40B4-BE49-F238E27FC236}">
                      <a16:creationId xmlns:a16="http://schemas.microsoft.com/office/drawing/2014/main" id="{C3021874-5B60-46D9-8158-8B4FEA942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6" y="1233"/>
                  <a:ext cx="720" cy="481"/>
                </a:xfrm>
                <a:custGeom>
                  <a:avLst/>
                  <a:gdLst>
                    <a:gd name="T0" fmla="*/ 674 w 720"/>
                    <a:gd name="T1" fmla="*/ 36 h 481"/>
                    <a:gd name="T2" fmla="*/ 37 w 720"/>
                    <a:gd name="T3" fmla="*/ 0 h 481"/>
                    <a:gd name="T4" fmla="*/ 0 w 720"/>
                    <a:gd name="T5" fmla="*/ 377 h 481"/>
                    <a:gd name="T6" fmla="*/ 524 w 720"/>
                    <a:gd name="T7" fmla="*/ 413 h 481"/>
                    <a:gd name="T8" fmla="*/ 524 w 720"/>
                    <a:gd name="T9" fmla="*/ 413 h 481"/>
                    <a:gd name="T10" fmla="*/ 534 w 720"/>
                    <a:gd name="T11" fmla="*/ 423 h 481"/>
                    <a:gd name="T12" fmla="*/ 568 w 720"/>
                    <a:gd name="T13" fmla="*/ 443 h 481"/>
                    <a:gd name="T14" fmla="*/ 576 w 720"/>
                    <a:gd name="T15" fmla="*/ 443 h 481"/>
                    <a:gd name="T16" fmla="*/ 584 w 720"/>
                    <a:gd name="T17" fmla="*/ 433 h 481"/>
                    <a:gd name="T18" fmla="*/ 640 w 720"/>
                    <a:gd name="T19" fmla="*/ 433 h 481"/>
                    <a:gd name="T20" fmla="*/ 650 w 720"/>
                    <a:gd name="T21" fmla="*/ 445 h 481"/>
                    <a:gd name="T22" fmla="*/ 690 w 720"/>
                    <a:gd name="T23" fmla="*/ 459 h 481"/>
                    <a:gd name="T24" fmla="*/ 698 w 720"/>
                    <a:gd name="T25" fmla="*/ 479 h 481"/>
                    <a:gd name="T26" fmla="*/ 712 w 720"/>
                    <a:gd name="T27" fmla="*/ 481 h 481"/>
                    <a:gd name="T28" fmla="*/ 712 w 720"/>
                    <a:gd name="T29" fmla="*/ 475 h 481"/>
                    <a:gd name="T30" fmla="*/ 706 w 720"/>
                    <a:gd name="T31" fmla="*/ 467 h 481"/>
                    <a:gd name="T32" fmla="*/ 708 w 720"/>
                    <a:gd name="T33" fmla="*/ 463 h 481"/>
                    <a:gd name="T34" fmla="*/ 698 w 720"/>
                    <a:gd name="T35" fmla="*/ 451 h 481"/>
                    <a:gd name="T36" fmla="*/ 710 w 720"/>
                    <a:gd name="T37" fmla="*/ 417 h 481"/>
                    <a:gd name="T38" fmla="*/ 710 w 720"/>
                    <a:gd name="T39" fmla="*/ 417 h 481"/>
                    <a:gd name="T40" fmla="*/ 716 w 720"/>
                    <a:gd name="T41" fmla="*/ 401 h 481"/>
                    <a:gd name="T42" fmla="*/ 714 w 720"/>
                    <a:gd name="T43" fmla="*/ 389 h 481"/>
                    <a:gd name="T44" fmla="*/ 704 w 720"/>
                    <a:gd name="T45" fmla="*/ 389 h 481"/>
                    <a:gd name="T46" fmla="*/ 706 w 720"/>
                    <a:gd name="T47" fmla="*/ 385 h 481"/>
                    <a:gd name="T48" fmla="*/ 704 w 720"/>
                    <a:gd name="T49" fmla="*/ 381 h 481"/>
                    <a:gd name="T50" fmla="*/ 708 w 720"/>
                    <a:gd name="T51" fmla="*/ 379 h 481"/>
                    <a:gd name="T52" fmla="*/ 708 w 720"/>
                    <a:gd name="T53" fmla="*/ 369 h 481"/>
                    <a:gd name="T54" fmla="*/ 702 w 720"/>
                    <a:gd name="T55" fmla="*/ 361 h 481"/>
                    <a:gd name="T56" fmla="*/ 702 w 720"/>
                    <a:gd name="T57" fmla="*/ 353 h 481"/>
                    <a:gd name="T58" fmla="*/ 716 w 720"/>
                    <a:gd name="T59" fmla="*/ 353 h 481"/>
                    <a:gd name="T60" fmla="*/ 720 w 720"/>
                    <a:gd name="T61" fmla="*/ 120 h 481"/>
                    <a:gd name="T62" fmla="*/ 712 w 720"/>
                    <a:gd name="T63" fmla="*/ 110 h 481"/>
                    <a:gd name="T64" fmla="*/ 698 w 720"/>
                    <a:gd name="T65" fmla="*/ 104 h 481"/>
                    <a:gd name="T66" fmla="*/ 684 w 720"/>
                    <a:gd name="T67" fmla="*/ 82 h 481"/>
                    <a:gd name="T68" fmla="*/ 686 w 720"/>
                    <a:gd name="T69" fmla="*/ 74 h 481"/>
                    <a:gd name="T70" fmla="*/ 702 w 720"/>
                    <a:gd name="T71" fmla="*/ 62 h 481"/>
                    <a:gd name="T72" fmla="*/ 710 w 720"/>
                    <a:gd name="T73" fmla="*/ 50 h 481"/>
                    <a:gd name="T74" fmla="*/ 712 w 720"/>
                    <a:gd name="T75" fmla="*/ 36 h 481"/>
                    <a:gd name="T76" fmla="*/ 674 w 720"/>
                    <a:gd name="T77" fmla="*/ 36 h 4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0"/>
                    <a:gd name="T118" fmla="*/ 0 h 481"/>
                    <a:gd name="T119" fmla="*/ 720 w 720"/>
                    <a:gd name="T120" fmla="*/ 481 h 4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0" h="481">
                      <a:moveTo>
                        <a:pt x="674" y="36"/>
                      </a:moveTo>
                      <a:lnTo>
                        <a:pt x="37" y="0"/>
                      </a:lnTo>
                      <a:lnTo>
                        <a:pt x="0" y="377"/>
                      </a:lnTo>
                      <a:lnTo>
                        <a:pt x="524" y="413"/>
                      </a:lnTo>
                      <a:lnTo>
                        <a:pt x="534" y="423"/>
                      </a:lnTo>
                      <a:lnTo>
                        <a:pt x="568" y="443"/>
                      </a:lnTo>
                      <a:lnTo>
                        <a:pt x="576" y="443"/>
                      </a:lnTo>
                      <a:lnTo>
                        <a:pt x="584" y="433"/>
                      </a:lnTo>
                      <a:lnTo>
                        <a:pt x="640" y="433"/>
                      </a:lnTo>
                      <a:lnTo>
                        <a:pt x="650" y="445"/>
                      </a:lnTo>
                      <a:lnTo>
                        <a:pt x="690" y="459"/>
                      </a:lnTo>
                      <a:lnTo>
                        <a:pt x="698" y="479"/>
                      </a:lnTo>
                      <a:lnTo>
                        <a:pt x="712" y="481"/>
                      </a:lnTo>
                      <a:lnTo>
                        <a:pt x="712" y="475"/>
                      </a:lnTo>
                      <a:lnTo>
                        <a:pt x="706" y="467"/>
                      </a:lnTo>
                      <a:lnTo>
                        <a:pt x="708" y="463"/>
                      </a:lnTo>
                      <a:lnTo>
                        <a:pt x="698" y="451"/>
                      </a:lnTo>
                      <a:lnTo>
                        <a:pt x="710" y="417"/>
                      </a:lnTo>
                      <a:lnTo>
                        <a:pt x="716" y="401"/>
                      </a:lnTo>
                      <a:lnTo>
                        <a:pt x="714" y="389"/>
                      </a:lnTo>
                      <a:lnTo>
                        <a:pt x="704" y="389"/>
                      </a:lnTo>
                      <a:lnTo>
                        <a:pt x="706" y="385"/>
                      </a:lnTo>
                      <a:lnTo>
                        <a:pt x="704" y="381"/>
                      </a:lnTo>
                      <a:lnTo>
                        <a:pt x="708" y="379"/>
                      </a:lnTo>
                      <a:lnTo>
                        <a:pt x="708" y="369"/>
                      </a:lnTo>
                      <a:lnTo>
                        <a:pt x="702" y="361"/>
                      </a:lnTo>
                      <a:lnTo>
                        <a:pt x="702" y="353"/>
                      </a:lnTo>
                      <a:lnTo>
                        <a:pt x="716" y="353"/>
                      </a:lnTo>
                      <a:lnTo>
                        <a:pt x="720" y="120"/>
                      </a:lnTo>
                      <a:lnTo>
                        <a:pt x="712" y="110"/>
                      </a:lnTo>
                      <a:lnTo>
                        <a:pt x="698" y="104"/>
                      </a:lnTo>
                      <a:lnTo>
                        <a:pt x="684" y="82"/>
                      </a:lnTo>
                      <a:lnTo>
                        <a:pt x="686" y="74"/>
                      </a:lnTo>
                      <a:lnTo>
                        <a:pt x="702" y="62"/>
                      </a:lnTo>
                      <a:lnTo>
                        <a:pt x="710" y="50"/>
                      </a:lnTo>
                      <a:lnTo>
                        <a:pt x="712" y="36"/>
                      </a:lnTo>
                      <a:lnTo>
                        <a:pt x="674" y="36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1856">
                  <a:extLst>
                    <a:ext uri="{FF2B5EF4-FFF2-40B4-BE49-F238E27FC236}">
                      <a16:creationId xmlns:a16="http://schemas.microsoft.com/office/drawing/2014/main" id="{7706EFA1-D841-4CAB-A61E-517A133CC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6" y="659"/>
                  <a:ext cx="615" cy="991"/>
                </a:xfrm>
                <a:custGeom>
                  <a:avLst/>
                  <a:gdLst>
                    <a:gd name="T0" fmla="*/ 278 w 615"/>
                    <a:gd name="T1" fmla="*/ 939 h 991"/>
                    <a:gd name="T2" fmla="*/ 615 w 615"/>
                    <a:gd name="T3" fmla="*/ 672 h 991"/>
                    <a:gd name="T4" fmla="*/ 597 w 615"/>
                    <a:gd name="T5" fmla="*/ 638 h 991"/>
                    <a:gd name="T6" fmla="*/ 583 w 615"/>
                    <a:gd name="T7" fmla="*/ 638 h 991"/>
                    <a:gd name="T8" fmla="*/ 577 w 615"/>
                    <a:gd name="T9" fmla="*/ 650 h 991"/>
                    <a:gd name="T10" fmla="*/ 561 w 615"/>
                    <a:gd name="T11" fmla="*/ 652 h 991"/>
                    <a:gd name="T12" fmla="*/ 543 w 615"/>
                    <a:gd name="T13" fmla="*/ 650 h 991"/>
                    <a:gd name="T14" fmla="*/ 509 w 615"/>
                    <a:gd name="T15" fmla="*/ 642 h 991"/>
                    <a:gd name="T16" fmla="*/ 493 w 615"/>
                    <a:gd name="T17" fmla="*/ 654 h 991"/>
                    <a:gd name="T18" fmla="*/ 461 w 615"/>
                    <a:gd name="T19" fmla="*/ 644 h 991"/>
                    <a:gd name="T20" fmla="*/ 453 w 615"/>
                    <a:gd name="T21" fmla="*/ 656 h 991"/>
                    <a:gd name="T22" fmla="*/ 437 w 615"/>
                    <a:gd name="T23" fmla="*/ 644 h 991"/>
                    <a:gd name="T24" fmla="*/ 435 w 615"/>
                    <a:gd name="T25" fmla="*/ 624 h 991"/>
                    <a:gd name="T26" fmla="*/ 433 w 615"/>
                    <a:gd name="T27" fmla="*/ 602 h 991"/>
                    <a:gd name="T28" fmla="*/ 415 w 615"/>
                    <a:gd name="T29" fmla="*/ 596 h 991"/>
                    <a:gd name="T30" fmla="*/ 405 w 615"/>
                    <a:gd name="T31" fmla="*/ 576 h 991"/>
                    <a:gd name="T32" fmla="*/ 413 w 615"/>
                    <a:gd name="T33" fmla="*/ 566 h 991"/>
                    <a:gd name="T34" fmla="*/ 403 w 615"/>
                    <a:gd name="T35" fmla="*/ 549 h 991"/>
                    <a:gd name="T36" fmla="*/ 395 w 615"/>
                    <a:gd name="T37" fmla="*/ 523 h 991"/>
                    <a:gd name="T38" fmla="*/ 393 w 615"/>
                    <a:gd name="T39" fmla="*/ 505 h 991"/>
                    <a:gd name="T40" fmla="*/ 391 w 615"/>
                    <a:gd name="T41" fmla="*/ 493 h 991"/>
                    <a:gd name="T42" fmla="*/ 379 w 615"/>
                    <a:gd name="T43" fmla="*/ 467 h 991"/>
                    <a:gd name="T44" fmla="*/ 367 w 615"/>
                    <a:gd name="T45" fmla="*/ 483 h 991"/>
                    <a:gd name="T46" fmla="*/ 344 w 615"/>
                    <a:gd name="T47" fmla="*/ 491 h 991"/>
                    <a:gd name="T48" fmla="*/ 326 w 615"/>
                    <a:gd name="T49" fmla="*/ 475 h 991"/>
                    <a:gd name="T50" fmla="*/ 330 w 615"/>
                    <a:gd name="T51" fmla="*/ 447 h 991"/>
                    <a:gd name="T52" fmla="*/ 348 w 615"/>
                    <a:gd name="T53" fmla="*/ 431 h 991"/>
                    <a:gd name="T54" fmla="*/ 344 w 615"/>
                    <a:gd name="T55" fmla="*/ 421 h 991"/>
                    <a:gd name="T56" fmla="*/ 346 w 615"/>
                    <a:gd name="T57" fmla="*/ 401 h 991"/>
                    <a:gd name="T58" fmla="*/ 353 w 615"/>
                    <a:gd name="T59" fmla="*/ 389 h 991"/>
                    <a:gd name="T60" fmla="*/ 365 w 615"/>
                    <a:gd name="T61" fmla="*/ 359 h 991"/>
                    <a:gd name="T62" fmla="*/ 375 w 615"/>
                    <a:gd name="T63" fmla="*/ 341 h 991"/>
                    <a:gd name="T64" fmla="*/ 348 w 615"/>
                    <a:gd name="T65" fmla="*/ 333 h 991"/>
                    <a:gd name="T66" fmla="*/ 346 w 615"/>
                    <a:gd name="T67" fmla="*/ 323 h 991"/>
                    <a:gd name="T68" fmla="*/ 338 w 615"/>
                    <a:gd name="T69" fmla="*/ 319 h 991"/>
                    <a:gd name="T70" fmla="*/ 330 w 615"/>
                    <a:gd name="T71" fmla="*/ 297 h 991"/>
                    <a:gd name="T72" fmla="*/ 304 w 615"/>
                    <a:gd name="T73" fmla="*/ 248 h 991"/>
                    <a:gd name="T74" fmla="*/ 284 w 615"/>
                    <a:gd name="T75" fmla="*/ 226 h 991"/>
                    <a:gd name="T76" fmla="*/ 282 w 615"/>
                    <a:gd name="T77" fmla="*/ 212 h 991"/>
                    <a:gd name="T78" fmla="*/ 282 w 615"/>
                    <a:gd name="T79" fmla="*/ 196 h 991"/>
                    <a:gd name="T80" fmla="*/ 262 w 615"/>
                    <a:gd name="T81" fmla="*/ 140 h 991"/>
                    <a:gd name="T82" fmla="*/ 206 w 615"/>
                    <a:gd name="T83" fmla="*/ 0 h 991"/>
                    <a:gd name="T84" fmla="*/ 134 w 615"/>
                    <a:gd name="T85" fmla="*/ 353 h 991"/>
                    <a:gd name="T86" fmla="*/ 138 w 615"/>
                    <a:gd name="T87" fmla="*/ 399 h 991"/>
                    <a:gd name="T88" fmla="*/ 158 w 615"/>
                    <a:gd name="T89" fmla="*/ 433 h 991"/>
                    <a:gd name="T90" fmla="*/ 122 w 615"/>
                    <a:gd name="T91" fmla="*/ 483 h 991"/>
                    <a:gd name="T92" fmla="*/ 104 w 615"/>
                    <a:gd name="T93" fmla="*/ 511 h 991"/>
                    <a:gd name="T94" fmla="*/ 82 w 615"/>
                    <a:gd name="T95" fmla="*/ 529 h 991"/>
                    <a:gd name="T96" fmla="*/ 54 w 615"/>
                    <a:gd name="T97" fmla="*/ 584 h 991"/>
                    <a:gd name="T98" fmla="*/ 78 w 615"/>
                    <a:gd name="T99" fmla="*/ 604 h 991"/>
                    <a:gd name="T100" fmla="*/ 68 w 615"/>
                    <a:gd name="T101" fmla="*/ 624 h 991"/>
                    <a:gd name="T102" fmla="*/ 0 w 615"/>
                    <a:gd name="T103" fmla="*/ 877 h 99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615"/>
                    <a:gd name="T157" fmla="*/ 0 h 991"/>
                    <a:gd name="T158" fmla="*/ 615 w 615"/>
                    <a:gd name="T159" fmla="*/ 991 h 99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615" h="991">
                      <a:moveTo>
                        <a:pt x="60" y="891"/>
                      </a:moveTo>
                      <a:lnTo>
                        <a:pt x="278" y="939"/>
                      </a:lnTo>
                      <a:lnTo>
                        <a:pt x="561" y="991"/>
                      </a:lnTo>
                      <a:lnTo>
                        <a:pt x="615" y="672"/>
                      </a:lnTo>
                      <a:lnTo>
                        <a:pt x="603" y="658"/>
                      </a:lnTo>
                      <a:lnTo>
                        <a:pt x="597" y="638"/>
                      </a:lnTo>
                      <a:lnTo>
                        <a:pt x="593" y="634"/>
                      </a:lnTo>
                      <a:lnTo>
                        <a:pt x="583" y="638"/>
                      </a:lnTo>
                      <a:lnTo>
                        <a:pt x="583" y="644"/>
                      </a:lnTo>
                      <a:lnTo>
                        <a:pt x="577" y="650"/>
                      </a:lnTo>
                      <a:lnTo>
                        <a:pt x="579" y="658"/>
                      </a:lnTo>
                      <a:lnTo>
                        <a:pt x="561" y="652"/>
                      </a:lnTo>
                      <a:lnTo>
                        <a:pt x="547" y="656"/>
                      </a:lnTo>
                      <a:lnTo>
                        <a:pt x="543" y="650"/>
                      </a:lnTo>
                      <a:lnTo>
                        <a:pt x="523" y="650"/>
                      </a:lnTo>
                      <a:lnTo>
                        <a:pt x="509" y="642"/>
                      </a:lnTo>
                      <a:lnTo>
                        <a:pt x="501" y="646"/>
                      </a:lnTo>
                      <a:lnTo>
                        <a:pt x="493" y="654"/>
                      </a:lnTo>
                      <a:lnTo>
                        <a:pt x="469" y="644"/>
                      </a:lnTo>
                      <a:lnTo>
                        <a:pt x="461" y="644"/>
                      </a:lnTo>
                      <a:lnTo>
                        <a:pt x="453" y="650"/>
                      </a:lnTo>
                      <a:lnTo>
                        <a:pt x="453" y="656"/>
                      </a:lnTo>
                      <a:lnTo>
                        <a:pt x="451" y="658"/>
                      </a:lnTo>
                      <a:lnTo>
                        <a:pt x="437" y="644"/>
                      </a:lnTo>
                      <a:lnTo>
                        <a:pt x="441" y="634"/>
                      </a:lnTo>
                      <a:lnTo>
                        <a:pt x="435" y="624"/>
                      </a:lnTo>
                      <a:lnTo>
                        <a:pt x="439" y="618"/>
                      </a:lnTo>
                      <a:lnTo>
                        <a:pt x="433" y="602"/>
                      </a:lnTo>
                      <a:lnTo>
                        <a:pt x="425" y="594"/>
                      </a:lnTo>
                      <a:lnTo>
                        <a:pt x="415" y="596"/>
                      </a:lnTo>
                      <a:lnTo>
                        <a:pt x="409" y="586"/>
                      </a:lnTo>
                      <a:lnTo>
                        <a:pt x="405" y="576"/>
                      </a:lnTo>
                      <a:lnTo>
                        <a:pt x="411" y="572"/>
                      </a:lnTo>
                      <a:lnTo>
                        <a:pt x="413" y="566"/>
                      </a:lnTo>
                      <a:lnTo>
                        <a:pt x="409" y="551"/>
                      </a:lnTo>
                      <a:lnTo>
                        <a:pt x="403" y="549"/>
                      </a:lnTo>
                      <a:lnTo>
                        <a:pt x="403" y="537"/>
                      </a:lnTo>
                      <a:lnTo>
                        <a:pt x="395" y="523"/>
                      </a:lnTo>
                      <a:lnTo>
                        <a:pt x="397" y="513"/>
                      </a:lnTo>
                      <a:lnTo>
                        <a:pt x="393" y="505"/>
                      </a:lnTo>
                      <a:lnTo>
                        <a:pt x="397" y="497"/>
                      </a:lnTo>
                      <a:lnTo>
                        <a:pt x="391" y="493"/>
                      </a:lnTo>
                      <a:lnTo>
                        <a:pt x="395" y="483"/>
                      </a:lnTo>
                      <a:lnTo>
                        <a:pt x="379" y="467"/>
                      </a:lnTo>
                      <a:lnTo>
                        <a:pt x="377" y="475"/>
                      </a:lnTo>
                      <a:lnTo>
                        <a:pt x="367" y="483"/>
                      </a:lnTo>
                      <a:lnTo>
                        <a:pt x="355" y="485"/>
                      </a:lnTo>
                      <a:lnTo>
                        <a:pt x="344" y="491"/>
                      </a:lnTo>
                      <a:lnTo>
                        <a:pt x="334" y="477"/>
                      </a:lnTo>
                      <a:lnTo>
                        <a:pt x="326" y="475"/>
                      </a:lnTo>
                      <a:lnTo>
                        <a:pt x="334" y="457"/>
                      </a:lnTo>
                      <a:lnTo>
                        <a:pt x="330" y="447"/>
                      </a:lnTo>
                      <a:lnTo>
                        <a:pt x="348" y="437"/>
                      </a:lnTo>
                      <a:lnTo>
                        <a:pt x="348" y="431"/>
                      </a:lnTo>
                      <a:lnTo>
                        <a:pt x="351" y="425"/>
                      </a:lnTo>
                      <a:lnTo>
                        <a:pt x="344" y="421"/>
                      </a:lnTo>
                      <a:lnTo>
                        <a:pt x="348" y="409"/>
                      </a:lnTo>
                      <a:lnTo>
                        <a:pt x="346" y="401"/>
                      </a:lnTo>
                      <a:lnTo>
                        <a:pt x="353" y="399"/>
                      </a:lnTo>
                      <a:lnTo>
                        <a:pt x="353" y="389"/>
                      </a:lnTo>
                      <a:lnTo>
                        <a:pt x="365" y="367"/>
                      </a:lnTo>
                      <a:lnTo>
                        <a:pt x="365" y="359"/>
                      </a:lnTo>
                      <a:lnTo>
                        <a:pt x="371" y="357"/>
                      </a:lnTo>
                      <a:lnTo>
                        <a:pt x="375" y="341"/>
                      </a:lnTo>
                      <a:lnTo>
                        <a:pt x="353" y="339"/>
                      </a:lnTo>
                      <a:lnTo>
                        <a:pt x="348" y="333"/>
                      </a:lnTo>
                      <a:lnTo>
                        <a:pt x="351" y="329"/>
                      </a:lnTo>
                      <a:lnTo>
                        <a:pt x="346" y="323"/>
                      </a:lnTo>
                      <a:lnTo>
                        <a:pt x="338" y="327"/>
                      </a:lnTo>
                      <a:lnTo>
                        <a:pt x="338" y="319"/>
                      </a:lnTo>
                      <a:lnTo>
                        <a:pt x="328" y="307"/>
                      </a:lnTo>
                      <a:lnTo>
                        <a:pt x="330" y="297"/>
                      </a:lnTo>
                      <a:lnTo>
                        <a:pt x="320" y="287"/>
                      </a:lnTo>
                      <a:lnTo>
                        <a:pt x="304" y="248"/>
                      </a:lnTo>
                      <a:lnTo>
                        <a:pt x="290" y="238"/>
                      </a:lnTo>
                      <a:lnTo>
                        <a:pt x="284" y="226"/>
                      </a:lnTo>
                      <a:lnTo>
                        <a:pt x="274" y="216"/>
                      </a:lnTo>
                      <a:lnTo>
                        <a:pt x="282" y="212"/>
                      </a:lnTo>
                      <a:lnTo>
                        <a:pt x="276" y="202"/>
                      </a:lnTo>
                      <a:lnTo>
                        <a:pt x="282" y="196"/>
                      </a:lnTo>
                      <a:lnTo>
                        <a:pt x="282" y="182"/>
                      </a:lnTo>
                      <a:lnTo>
                        <a:pt x="262" y="140"/>
                      </a:lnTo>
                      <a:lnTo>
                        <a:pt x="288" y="18"/>
                      </a:lnTo>
                      <a:lnTo>
                        <a:pt x="206" y="0"/>
                      </a:lnTo>
                      <a:lnTo>
                        <a:pt x="128" y="325"/>
                      </a:lnTo>
                      <a:lnTo>
                        <a:pt x="134" y="353"/>
                      </a:lnTo>
                      <a:lnTo>
                        <a:pt x="126" y="361"/>
                      </a:lnTo>
                      <a:lnTo>
                        <a:pt x="138" y="399"/>
                      </a:lnTo>
                      <a:lnTo>
                        <a:pt x="154" y="411"/>
                      </a:lnTo>
                      <a:lnTo>
                        <a:pt x="158" y="433"/>
                      </a:lnTo>
                      <a:lnTo>
                        <a:pt x="134" y="461"/>
                      </a:lnTo>
                      <a:lnTo>
                        <a:pt x="122" y="483"/>
                      </a:lnTo>
                      <a:lnTo>
                        <a:pt x="106" y="499"/>
                      </a:lnTo>
                      <a:lnTo>
                        <a:pt x="104" y="511"/>
                      </a:lnTo>
                      <a:lnTo>
                        <a:pt x="96" y="521"/>
                      </a:lnTo>
                      <a:lnTo>
                        <a:pt x="82" y="529"/>
                      </a:lnTo>
                      <a:lnTo>
                        <a:pt x="58" y="559"/>
                      </a:lnTo>
                      <a:lnTo>
                        <a:pt x="54" y="584"/>
                      </a:lnTo>
                      <a:lnTo>
                        <a:pt x="72" y="590"/>
                      </a:lnTo>
                      <a:lnTo>
                        <a:pt x="78" y="604"/>
                      </a:lnTo>
                      <a:lnTo>
                        <a:pt x="68" y="614"/>
                      </a:lnTo>
                      <a:lnTo>
                        <a:pt x="68" y="624"/>
                      </a:lnTo>
                      <a:lnTo>
                        <a:pt x="56" y="646"/>
                      </a:lnTo>
                      <a:lnTo>
                        <a:pt x="0" y="877"/>
                      </a:lnTo>
                      <a:lnTo>
                        <a:pt x="60" y="891"/>
                      </a:lnTo>
                    </a:path>
                  </a:pathLst>
                </a:custGeom>
                <a:solidFill>
                  <a:schemeClr val="bg1"/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1858">
                  <a:extLst>
                    <a:ext uri="{FF2B5EF4-FFF2-40B4-BE49-F238E27FC236}">
                      <a16:creationId xmlns:a16="http://schemas.microsoft.com/office/drawing/2014/main" id="{4562B63D-F260-465D-9C51-E7C4EFFE1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1" y="1811"/>
                  <a:ext cx="756" cy="596"/>
                </a:xfrm>
                <a:custGeom>
                  <a:avLst/>
                  <a:gdLst>
                    <a:gd name="T0" fmla="*/ 503 w 756"/>
                    <a:gd name="T1" fmla="*/ 578 h 596"/>
                    <a:gd name="T2" fmla="*/ 0 w 756"/>
                    <a:gd name="T3" fmla="*/ 515 h 596"/>
                    <a:gd name="T4" fmla="*/ 76 w 756"/>
                    <a:gd name="T5" fmla="*/ 0 h 596"/>
                    <a:gd name="T6" fmla="*/ 756 w 756"/>
                    <a:gd name="T7" fmla="*/ 76 h 596"/>
                    <a:gd name="T8" fmla="*/ 718 w 756"/>
                    <a:gd name="T9" fmla="*/ 596 h 596"/>
                    <a:gd name="T10" fmla="*/ 503 w 756"/>
                    <a:gd name="T11" fmla="*/ 578 h 5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56"/>
                    <a:gd name="T19" fmla="*/ 0 h 596"/>
                    <a:gd name="T20" fmla="*/ 756 w 756"/>
                    <a:gd name="T21" fmla="*/ 596 h 59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56" h="596">
                      <a:moveTo>
                        <a:pt x="503" y="578"/>
                      </a:moveTo>
                      <a:lnTo>
                        <a:pt x="0" y="515"/>
                      </a:lnTo>
                      <a:lnTo>
                        <a:pt x="76" y="0"/>
                      </a:lnTo>
                      <a:lnTo>
                        <a:pt x="756" y="76"/>
                      </a:lnTo>
                      <a:lnTo>
                        <a:pt x="718" y="596"/>
                      </a:lnTo>
                      <a:lnTo>
                        <a:pt x="503" y="578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 1859">
                  <a:extLst>
                    <a:ext uri="{FF2B5EF4-FFF2-40B4-BE49-F238E27FC236}">
                      <a16:creationId xmlns:a16="http://schemas.microsoft.com/office/drawing/2014/main" id="{28C60C9C-402A-477C-A6FE-4654A0D2C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4" y="2465"/>
                  <a:ext cx="1439" cy="1409"/>
                </a:xfrm>
                <a:custGeom>
                  <a:avLst/>
                  <a:gdLst/>
                  <a:ahLst/>
                  <a:cxnLst>
                    <a:cxn ang="0">
                      <a:pos x="42" y="612"/>
                    </a:cxn>
                    <a:cxn ang="0">
                      <a:pos x="170" y="738"/>
                    </a:cxn>
                    <a:cxn ang="0">
                      <a:pos x="296" y="959"/>
                    </a:cxn>
                    <a:cxn ang="0">
                      <a:pos x="430" y="867"/>
                    </a:cxn>
                    <a:cxn ang="0">
                      <a:pos x="625" y="971"/>
                    </a:cxn>
                    <a:cxn ang="0">
                      <a:pos x="707" y="1148"/>
                    </a:cxn>
                    <a:cxn ang="0">
                      <a:pos x="803" y="1330"/>
                    </a:cxn>
                    <a:cxn ang="0">
                      <a:pos x="900" y="1379"/>
                    </a:cxn>
                    <a:cxn ang="0">
                      <a:pos x="1034" y="1409"/>
                    </a:cxn>
                    <a:cxn ang="0">
                      <a:pos x="1014" y="1359"/>
                    </a:cxn>
                    <a:cxn ang="0">
                      <a:pos x="1008" y="1272"/>
                    </a:cxn>
                    <a:cxn ang="0">
                      <a:pos x="992" y="1240"/>
                    </a:cxn>
                    <a:cxn ang="0">
                      <a:pos x="1004" y="1230"/>
                    </a:cxn>
                    <a:cxn ang="0">
                      <a:pos x="1026" y="1186"/>
                    </a:cxn>
                    <a:cxn ang="0">
                      <a:pos x="1056" y="1140"/>
                    </a:cxn>
                    <a:cxn ang="0">
                      <a:pos x="1044" y="1128"/>
                    </a:cxn>
                    <a:cxn ang="0">
                      <a:pos x="1084" y="1104"/>
                    </a:cxn>
                    <a:cxn ang="0">
                      <a:pos x="1110" y="1090"/>
                    </a:cxn>
                    <a:cxn ang="0">
                      <a:pos x="1108" y="1066"/>
                    </a:cxn>
                    <a:cxn ang="0">
                      <a:pos x="1122" y="1056"/>
                    </a:cxn>
                    <a:cxn ang="0">
                      <a:pos x="1130" y="1052"/>
                    </a:cxn>
                    <a:cxn ang="0">
                      <a:pos x="1144" y="1060"/>
                    </a:cxn>
                    <a:cxn ang="0">
                      <a:pos x="1156" y="1048"/>
                    </a:cxn>
                    <a:cxn ang="0">
                      <a:pos x="1196" y="1052"/>
                    </a:cxn>
                    <a:cxn ang="0">
                      <a:pos x="1154" y="1078"/>
                    </a:cxn>
                    <a:cxn ang="0">
                      <a:pos x="1262" y="1023"/>
                    </a:cxn>
                    <a:cxn ang="0">
                      <a:pos x="1288" y="909"/>
                    </a:cxn>
                    <a:cxn ang="0">
                      <a:pos x="1300" y="931"/>
                    </a:cxn>
                    <a:cxn ang="0">
                      <a:pos x="1298" y="945"/>
                    </a:cxn>
                    <a:cxn ang="0">
                      <a:pos x="1405" y="915"/>
                    </a:cxn>
                    <a:cxn ang="0">
                      <a:pos x="1411" y="879"/>
                    </a:cxn>
                    <a:cxn ang="0">
                      <a:pos x="1419" y="841"/>
                    </a:cxn>
                    <a:cxn ang="0">
                      <a:pos x="1417" y="807"/>
                    </a:cxn>
                    <a:cxn ang="0">
                      <a:pos x="1437" y="756"/>
                    </a:cxn>
                    <a:cxn ang="0">
                      <a:pos x="1435" y="736"/>
                    </a:cxn>
                    <a:cxn ang="0">
                      <a:pos x="1433" y="722"/>
                    </a:cxn>
                    <a:cxn ang="0">
                      <a:pos x="1423" y="700"/>
                    </a:cxn>
                    <a:cxn ang="0">
                      <a:pos x="1403" y="672"/>
                    </a:cxn>
                    <a:cxn ang="0">
                      <a:pos x="1379" y="620"/>
                    </a:cxn>
                    <a:cxn ang="0">
                      <a:pos x="1341" y="417"/>
                    </a:cxn>
                    <a:cxn ang="0">
                      <a:pos x="1276" y="379"/>
                    </a:cxn>
                    <a:cxn ang="0">
                      <a:pos x="1218" y="375"/>
                    </a:cxn>
                    <a:cxn ang="0">
                      <a:pos x="1192" y="379"/>
                    </a:cxn>
                    <a:cxn ang="0">
                      <a:pos x="1146" y="391"/>
                    </a:cxn>
                    <a:cxn ang="0">
                      <a:pos x="1124" y="387"/>
                    </a:cxn>
                    <a:cxn ang="0">
                      <a:pos x="1052" y="377"/>
                    </a:cxn>
                    <a:cxn ang="0">
                      <a:pos x="1038" y="385"/>
                    </a:cxn>
                    <a:cxn ang="0">
                      <a:pos x="1010" y="371"/>
                    </a:cxn>
                    <a:cxn ang="0">
                      <a:pos x="992" y="357"/>
                    </a:cxn>
                    <a:cxn ang="0">
                      <a:pos x="960" y="357"/>
                    </a:cxn>
                    <a:cxn ang="0">
                      <a:pos x="918" y="335"/>
                    </a:cxn>
                    <a:cxn ang="0">
                      <a:pos x="875" y="335"/>
                    </a:cxn>
                    <a:cxn ang="0">
                      <a:pos x="827" y="307"/>
                    </a:cxn>
                    <a:cxn ang="0">
                      <a:pos x="791" y="295"/>
                    </a:cxn>
                    <a:cxn ang="0">
                      <a:pos x="743" y="273"/>
                    </a:cxn>
                    <a:cxn ang="0">
                      <a:pos x="392" y="582"/>
                    </a:cxn>
                  </a:cxnLst>
                  <a:rect l="0" t="0" r="r" b="b"/>
                  <a:pathLst>
                    <a:path w="1439" h="1409">
                      <a:moveTo>
                        <a:pt x="4" y="564"/>
                      </a:moveTo>
                      <a:lnTo>
                        <a:pt x="32" y="584"/>
                      </a:lnTo>
                      <a:lnTo>
                        <a:pt x="42" y="612"/>
                      </a:lnTo>
                      <a:lnTo>
                        <a:pt x="66" y="626"/>
                      </a:lnTo>
                      <a:lnTo>
                        <a:pt x="82" y="652"/>
                      </a:lnTo>
                      <a:lnTo>
                        <a:pt x="170" y="738"/>
                      </a:lnTo>
                      <a:lnTo>
                        <a:pt x="190" y="843"/>
                      </a:lnTo>
                      <a:lnTo>
                        <a:pt x="214" y="885"/>
                      </a:lnTo>
                      <a:lnTo>
                        <a:pt x="296" y="959"/>
                      </a:lnTo>
                      <a:lnTo>
                        <a:pt x="342" y="971"/>
                      </a:lnTo>
                      <a:lnTo>
                        <a:pt x="406" y="873"/>
                      </a:lnTo>
                      <a:lnTo>
                        <a:pt x="430" y="867"/>
                      </a:lnTo>
                      <a:lnTo>
                        <a:pt x="453" y="875"/>
                      </a:lnTo>
                      <a:lnTo>
                        <a:pt x="545" y="877"/>
                      </a:lnTo>
                      <a:lnTo>
                        <a:pt x="625" y="971"/>
                      </a:lnTo>
                      <a:lnTo>
                        <a:pt x="659" y="1070"/>
                      </a:lnTo>
                      <a:lnTo>
                        <a:pt x="691" y="1108"/>
                      </a:lnTo>
                      <a:lnTo>
                        <a:pt x="707" y="1148"/>
                      </a:lnTo>
                      <a:lnTo>
                        <a:pt x="743" y="1174"/>
                      </a:lnTo>
                      <a:lnTo>
                        <a:pt x="769" y="1276"/>
                      </a:lnTo>
                      <a:lnTo>
                        <a:pt x="803" y="1330"/>
                      </a:lnTo>
                      <a:lnTo>
                        <a:pt x="837" y="1355"/>
                      </a:lnTo>
                      <a:lnTo>
                        <a:pt x="869" y="1361"/>
                      </a:lnTo>
                      <a:lnTo>
                        <a:pt x="900" y="1379"/>
                      </a:lnTo>
                      <a:lnTo>
                        <a:pt x="956" y="1385"/>
                      </a:lnTo>
                      <a:lnTo>
                        <a:pt x="996" y="1405"/>
                      </a:lnTo>
                      <a:lnTo>
                        <a:pt x="1034" y="1409"/>
                      </a:lnTo>
                      <a:lnTo>
                        <a:pt x="1036" y="1405"/>
                      </a:lnTo>
                      <a:lnTo>
                        <a:pt x="1026" y="1397"/>
                      </a:lnTo>
                      <a:lnTo>
                        <a:pt x="1014" y="1359"/>
                      </a:lnTo>
                      <a:lnTo>
                        <a:pt x="1010" y="1355"/>
                      </a:lnTo>
                      <a:lnTo>
                        <a:pt x="998" y="1280"/>
                      </a:lnTo>
                      <a:lnTo>
                        <a:pt x="1008" y="1272"/>
                      </a:lnTo>
                      <a:lnTo>
                        <a:pt x="1008" y="1248"/>
                      </a:lnTo>
                      <a:lnTo>
                        <a:pt x="1006" y="1244"/>
                      </a:lnTo>
                      <a:lnTo>
                        <a:pt x="992" y="1240"/>
                      </a:lnTo>
                      <a:lnTo>
                        <a:pt x="986" y="1238"/>
                      </a:lnTo>
                      <a:lnTo>
                        <a:pt x="990" y="1230"/>
                      </a:lnTo>
                      <a:lnTo>
                        <a:pt x="1004" y="1230"/>
                      </a:lnTo>
                      <a:lnTo>
                        <a:pt x="1010" y="1236"/>
                      </a:lnTo>
                      <a:lnTo>
                        <a:pt x="1020" y="1228"/>
                      </a:lnTo>
                      <a:lnTo>
                        <a:pt x="1026" y="1186"/>
                      </a:lnTo>
                      <a:lnTo>
                        <a:pt x="1014" y="1166"/>
                      </a:lnTo>
                      <a:lnTo>
                        <a:pt x="1044" y="1160"/>
                      </a:lnTo>
                      <a:lnTo>
                        <a:pt x="1056" y="1140"/>
                      </a:lnTo>
                      <a:lnTo>
                        <a:pt x="1054" y="1134"/>
                      </a:lnTo>
                      <a:lnTo>
                        <a:pt x="1042" y="1138"/>
                      </a:lnTo>
                      <a:lnTo>
                        <a:pt x="1044" y="1128"/>
                      </a:lnTo>
                      <a:lnTo>
                        <a:pt x="1064" y="1116"/>
                      </a:lnTo>
                      <a:lnTo>
                        <a:pt x="1072" y="1118"/>
                      </a:lnTo>
                      <a:lnTo>
                        <a:pt x="1084" y="1104"/>
                      </a:lnTo>
                      <a:lnTo>
                        <a:pt x="1086" y="1098"/>
                      </a:lnTo>
                      <a:lnTo>
                        <a:pt x="1090" y="1092"/>
                      </a:lnTo>
                      <a:lnTo>
                        <a:pt x="1110" y="1090"/>
                      </a:lnTo>
                      <a:lnTo>
                        <a:pt x="1118" y="1086"/>
                      </a:lnTo>
                      <a:lnTo>
                        <a:pt x="1120" y="1076"/>
                      </a:lnTo>
                      <a:lnTo>
                        <a:pt x="1108" y="1066"/>
                      </a:lnTo>
                      <a:lnTo>
                        <a:pt x="1108" y="1058"/>
                      </a:lnTo>
                      <a:lnTo>
                        <a:pt x="1112" y="1052"/>
                      </a:lnTo>
                      <a:lnTo>
                        <a:pt x="1122" y="1056"/>
                      </a:lnTo>
                      <a:lnTo>
                        <a:pt x="1128" y="1062"/>
                      </a:lnTo>
                      <a:lnTo>
                        <a:pt x="1130" y="1060"/>
                      </a:lnTo>
                      <a:lnTo>
                        <a:pt x="1130" y="1052"/>
                      </a:lnTo>
                      <a:lnTo>
                        <a:pt x="1134" y="1048"/>
                      </a:lnTo>
                      <a:lnTo>
                        <a:pt x="1138" y="1050"/>
                      </a:lnTo>
                      <a:lnTo>
                        <a:pt x="1144" y="1060"/>
                      </a:lnTo>
                      <a:lnTo>
                        <a:pt x="1146" y="1060"/>
                      </a:lnTo>
                      <a:lnTo>
                        <a:pt x="1154" y="1056"/>
                      </a:lnTo>
                      <a:lnTo>
                        <a:pt x="1156" y="1048"/>
                      </a:lnTo>
                      <a:lnTo>
                        <a:pt x="1160" y="1045"/>
                      </a:lnTo>
                      <a:lnTo>
                        <a:pt x="1164" y="1064"/>
                      </a:lnTo>
                      <a:lnTo>
                        <a:pt x="1196" y="1052"/>
                      </a:lnTo>
                      <a:lnTo>
                        <a:pt x="1202" y="1054"/>
                      </a:lnTo>
                      <a:lnTo>
                        <a:pt x="1200" y="1056"/>
                      </a:lnTo>
                      <a:lnTo>
                        <a:pt x="1154" y="1078"/>
                      </a:lnTo>
                      <a:lnTo>
                        <a:pt x="1150" y="1082"/>
                      </a:lnTo>
                      <a:lnTo>
                        <a:pt x="1154" y="1084"/>
                      </a:lnTo>
                      <a:lnTo>
                        <a:pt x="1262" y="1023"/>
                      </a:lnTo>
                      <a:lnTo>
                        <a:pt x="1280" y="981"/>
                      </a:lnTo>
                      <a:lnTo>
                        <a:pt x="1282" y="915"/>
                      </a:lnTo>
                      <a:lnTo>
                        <a:pt x="1288" y="909"/>
                      </a:lnTo>
                      <a:lnTo>
                        <a:pt x="1294" y="907"/>
                      </a:lnTo>
                      <a:lnTo>
                        <a:pt x="1300" y="907"/>
                      </a:lnTo>
                      <a:lnTo>
                        <a:pt x="1300" y="931"/>
                      </a:lnTo>
                      <a:lnTo>
                        <a:pt x="1316" y="931"/>
                      </a:lnTo>
                      <a:lnTo>
                        <a:pt x="1312" y="939"/>
                      </a:lnTo>
                      <a:lnTo>
                        <a:pt x="1298" y="945"/>
                      </a:lnTo>
                      <a:lnTo>
                        <a:pt x="1304" y="947"/>
                      </a:lnTo>
                      <a:lnTo>
                        <a:pt x="1369" y="917"/>
                      </a:lnTo>
                      <a:lnTo>
                        <a:pt x="1405" y="915"/>
                      </a:lnTo>
                      <a:lnTo>
                        <a:pt x="1393" y="903"/>
                      </a:lnTo>
                      <a:lnTo>
                        <a:pt x="1405" y="893"/>
                      </a:lnTo>
                      <a:lnTo>
                        <a:pt x="1411" y="879"/>
                      </a:lnTo>
                      <a:lnTo>
                        <a:pt x="1419" y="869"/>
                      </a:lnTo>
                      <a:lnTo>
                        <a:pt x="1421" y="859"/>
                      </a:lnTo>
                      <a:lnTo>
                        <a:pt x="1419" y="841"/>
                      </a:lnTo>
                      <a:lnTo>
                        <a:pt x="1413" y="833"/>
                      </a:lnTo>
                      <a:lnTo>
                        <a:pt x="1421" y="819"/>
                      </a:lnTo>
                      <a:lnTo>
                        <a:pt x="1417" y="807"/>
                      </a:lnTo>
                      <a:lnTo>
                        <a:pt x="1435" y="773"/>
                      </a:lnTo>
                      <a:lnTo>
                        <a:pt x="1433" y="763"/>
                      </a:lnTo>
                      <a:lnTo>
                        <a:pt x="1437" y="756"/>
                      </a:lnTo>
                      <a:lnTo>
                        <a:pt x="1433" y="748"/>
                      </a:lnTo>
                      <a:lnTo>
                        <a:pt x="1439" y="744"/>
                      </a:lnTo>
                      <a:lnTo>
                        <a:pt x="1435" y="736"/>
                      </a:lnTo>
                      <a:lnTo>
                        <a:pt x="1437" y="724"/>
                      </a:lnTo>
                      <a:lnTo>
                        <a:pt x="1433" y="724"/>
                      </a:lnTo>
                      <a:lnTo>
                        <a:pt x="1433" y="722"/>
                      </a:lnTo>
                      <a:lnTo>
                        <a:pt x="1429" y="722"/>
                      </a:lnTo>
                      <a:lnTo>
                        <a:pt x="1421" y="708"/>
                      </a:lnTo>
                      <a:lnTo>
                        <a:pt x="1423" y="700"/>
                      </a:lnTo>
                      <a:lnTo>
                        <a:pt x="1413" y="686"/>
                      </a:lnTo>
                      <a:lnTo>
                        <a:pt x="1415" y="682"/>
                      </a:lnTo>
                      <a:lnTo>
                        <a:pt x="1403" y="672"/>
                      </a:lnTo>
                      <a:lnTo>
                        <a:pt x="1405" y="658"/>
                      </a:lnTo>
                      <a:lnTo>
                        <a:pt x="1403" y="646"/>
                      </a:lnTo>
                      <a:lnTo>
                        <a:pt x="1379" y="620"/>
                      </a:lnTo>
                      <a:lnTo>
                        <a:pt x="1377" y="417"/>
                      </a:lnTo>
                      <a:lnTo>
                        <a:pt x="1363" y="413"/>
                      </a:lnTo>
                      <a:lnTo>
                        <a:pt x="1341" y="417"/>
                      </a:lnTo>
                      <a:lnTo>
                        <a:pt x="1332" y="407"/>
                      </a:lnTo>
                      <a:lnTo>
                        <a:pt x="1288" y="391"/>
                      </a:lnTo>
                      <a:lnTo>
                        <a:pt x="1276" y="379"/>
                      </a:lnTo>
                      <a:lnTo>
                        <a:pt x="1250" y="365"/>
                      </a:lnTo>
                      <a:lnTo>
                        <a:pt x="1238" y="377"/>
                      </a:lnTo>
                      <a:lnTo>
                        <a:pt x="1218" y="375"/>
                      </a:lnTo>
                      <a:lnTo>
                        <a:pt x="1212" y="367"/>
                      </a:lnTo>
                      <a:lnTo>
                        <a:pt x="1192" y="373"/>
                      </a:lnTo>
                      <a:lnTo>
                        <a:pt x="1192" y="379"/>
                      </a:lnTo>
                      <a:lnTo>
                        <a:pt x="1174" y="373"/>
                      </a:lnTo>
                      <a:lnTo>
                        <a:pt x="1152" y="383"/>
                      </a:lnTo>
                      <a:lnTo>
                        <a:pt x="1146" y="391"/>
                      </a:lnTo>
                      <a:lnTo>
                        <a:pt x="1136" y="391"/>
                      </a:lnTo>
                      <a:lnTo>
                        <a:pt x="1134" y="399"/>
                      </a:lnTo>
                      <a:lnTo>
                        <a:pt x="1124" y="387"/>
                      </a:lnTo>
                      <a:lnTo>
                        <a:pt x="1094" y="379"/>
                      </a:lnTo>
                      <a:lnTo>
                        <a:pt x="1084" y="367"/>
                      </a:lnTo>
                      <a:lnTo>
                        <a:pt x="1052" y="377"/>
                      </a:lnTo>
                      <a:lnTo>
                        <a:pt x="1054" y="381"/>
                      </a:lnTo>
                      <a:lnTo>
                        <a:pt x="1046" y="393"/>
                      </a:lnTo>
                      <a:lnTo>
                        <a:pt x="1038" y="385"/>
                      </a:lnTo>
                      <a:lnTo>
                        <a:pt x="1040" y="371"/>
                      </a:lnTo>
                      <a:lnTo>
                        <a:pt x="1014" y="381"/>
                      </a:lnTo>
                      <a:lnTo>
                        <a:pt x="1010" y="371"/>
                      </a:lnTo>
                      <a:lnTo>
                        <a:pt x="998" y="369"/>
                      </a:lnTo>
                      <a:lnTo>
                        <a:pt x="998" y="361"/>
                      </a:lnTo>
                      <a:lnTo>
                        <a:pt x="992" y="357"/>
                      </a:lnTo>
                      <a:lnTo>
                        <a:pt x="968" y="373"/>
                      </a:lnTo>
                      <a:lnTo>
                        <a:pt x="958" y="369"/>
                      </a:lnTo>
                      <a:lnTo>
                        <a:pt x="960" y="357"/>
                      </a:lnTo>
                      <a:lnTo>
                        <a:pt x="946" y="353"/>
                      </a:lnTo>
                      <a:lnTo>
                        <a:pt x="944" y="335"/>
                      </a:lnTo>
                      <a:lnTo>
                        <a:pt x="918" y="335"/>
                      </a:lnTo>
                      <a:lnTo>
                        <a:pt x="906" y="345"/>
                      </a:lnTo>
                      <a:lnTo>
                        <a:pt x="892" y="333"/>
                      </a:lnTo>
                      <a:lnTo>
                        <a:pt x="875" y="335"/>
                      </a:lnTo>
                      <a:lnTo>
                        <a:pt x="851" y="323"/>
                      </a:lnTo>
                      <a:lnTo>
                        <a:pt x="831" y="323"/>
                      </a:lnTo>
                      <a:lnTo>
                        <a:pt x="827" y="307"/>
                      </a:lnTo>
                      <a:lnTo>
                        <a:pt x="811" y="289"/>
                      </a:lnTo>
                      <a:lnTo>
                        <a:pt x="805" y="301"/>
                      </a:lnTo>
                      <a:lnTo>
                        <a:pt x="791" y="295"/>
                      </a:lnTo>
                      <a:lnTo>
                        <a:pt x="781" y="299"/>
                      </a:lnTo>
                      <a:lnTo>
                        <a:pt x="757" y="275"/>
                      </a:lnTo>
                      <a:lnTo>
                        <a:pt x="743" y="273"/>
                      </a:lnTo>
                      <a:lnTo>
                        <a:pt x="757" y="22"/>
                      </a:lnTo>
                      <a:lnTo>
                        <a:pt x="443" y="0"/>
                      </a:lnTo>
                      <a:lnTo>
                        <a:pt x="392" y="582"/>
                      </a:lnTo>
                      <a:lnTo>
                        <a:pt x="0" y="542"/>
                      </a:lnTo>
                      <a:lnTo>
                        <a:pt x="4" y="564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 1860">
                  <a:extLst>
                    <a:ext uri="{FF2B5EF4-FFF2-40B4-BE49-F238E27FC236}">
                      <a16:creationId xmlns:a16="http://schemas.microsoft.com/office/drawing/2014/main" id="{1C144283-7435-49C0-A00F-A42DFA2FA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1" y="1696"/>
                  <a:ext cx="409" cy="725"/>
                </a:xfrm>
                <a:custGeom>
                  <a:avLst/>
                  <a:gdLst>
                    <a:gd name="T0" fmla="*/ 343 w 409"/>
                    <a:gd name="T1" fmla="*/ 0 h 725"/>
                    <a:gd name="T2" fmla="*/ 92 w 409"/>
                    <a:gd name="T3" fmla="*/ 30 h 725"/>
                    <a:gd name="T4" fmla="*/ 120 w 409"/>
                    <a:gd name="T5" fmla="*/ 58 h 725"/>
                    <a:gd name="T6" fmla="*/ 120 w 409"/>
                    <a:gd name="T7" fmla="*/ 98 h 725"/>
                    <a:gd name="T8" fmla="*/ 106 w 409"/>
                    <a:gd name="T9" fmla="*/ 129 h 725"/>
                    <a:gd name="T10" fmla="*/ 40 w 409"/>
                    <a:gd name="T11" fmla="*/ 157 h 725"/>
                    <a:gd name="T12" fmla="*/ 50 w 409"/>
                    <a:gd name="T13" fmla="*/ 195 h 725"/>
                    <a:gd name="T14" fmla="*/ 38 w 409"/>
                    <a:gd name="T15" fmla="*/ 231 h 725"/>
                    <a:gd name="T16" fmla="*/ 8 w 409"/>
                    <a:gd name="T17" fmla="*/ 265 h 725"/>
                    <a:gd name="T18" fmla="*/ 4 w 409"/>
                    <a:gd name="T19" fmla="*/ 293 h 725"/>
                    <a:gd name="T20" fmla="*/ 16 w 409"/>
                    <a:gd name="T21" fmla="*/ 375 h 725"/>
                    <a:gd name="T22" fmla="*/ 50 w 409"/>
                    <a:gd name="T23" fmla="*/ 412 h 725"/>
                    <a:gd name="T24" fmla="*/ 88 w 409"/>
                    <a:gd name="T25" fmla="*/ 472 h 725"/>
                    <a:gd name="T26" fmla="*/ 102 w 409"/>
                    <a:gd name="T27" fmla="*/ 482 h 725"/>
                    <a:gd name="T28" fmla="*/ 130 w 409"/>
                    <a:gd name="T29" fmla="*/ 476 h 725"/>
                    <a:gd name="T30" fmla="*/ 144 w 409"/>
                    <a:gd name="T31" fmla="*/ 490 h 725"/>
                    <a:gd name="T32" fmla="*/ 140 w 409"/>
                    <a:gd name="T33" fmla="*/ 514 h 725"/>
                    <a:gd name="T34" fmla="*/ 126 w 409"/>
                    <a:gd name="T35" fmla="*/ 568 h 725"/>
                    <a:gd name="T36" fmla="*/ 173 w 409"/>
                    <a:gd name="T37" fmla="*/ 600 h 725"/>
                    <a:gd name="T38" fmla="*/ 215 w 409"/>
                    <a:gd name="T39" fmla="*/ 648 h 725"/>
                    <a:gd name="T40" fmla="*/ 219 w 409"/>
                    <a:gd name="T41" fmla="*/ 687 h 725"/>
                    <a:gd name="T42" fmla="*/ 233 w 409"/>
                    <a:gd name="T43" fmla="*/ 715 h 725"/>
                    <a:gd name="T44" fmla="*/ 241 w 409"/>
                    <a:gd name="T45" fmla="*/ 713 h 725"/>
                    <a:gd name="T46" fmla="*/ 255 w 409"/>
                    <a:gd name="T47" fmla="*/ 723 h 725"/>
                    <a:gd name="T48" fmla="*/ 255 w 409"/>
                    <a:gd name="T49" fmla="*/ 711 h 725"/>
                    <a:gd name="T50" fmla="*/ 321 w 409"/>
                    <a:gd name="T51" fmla="*/ 707 h 725"/>
                    <a:gd name="T52" fmla="*/ 321 w 409"/>
                    <a:gd name="T53" fmla="*/ 679 h 725"/>
                    <a:gd name="T54" fmla="*/ 363 w 409"/>
                    <a:gd name="T55" fmla="*/ 650 h 725"/>
                    <a:gd name="T56" fmla="*/ 363 w 409"/>
                    <a:gd name="T57" fmla="*/ 606 h 725"/>
                    <a:gd name="T58" fmla="*/ 359 w 409"/>
                    <a:gd name="T59" fmla="*/ 606 h 725"/>
                    <a:gd name="T60" fmla="*/ 357 w 409"/>
                    <a:gd name="T61" fmla="*/ 596 h 725"/>
                    <a:gd name="T62" fmla="*/ 361 w 409"/>
                    <a:gd name="T63" fmla="*/ 576 h 725"/>
                    <a:gd name="T64" fmla="*/ 363 w 409"/>
                    <a:gd name="T65" fmla="*/ 570 h 725"/>
                    <a:gd name="T66" fmla="*/ 365 w 409"/>
                    <a:gd name="T67" fmla="*/ 552 h 725"/>
                    <a:gd name="T68" fmla="*/ 379 w 409"/>
                    <a:gd name="T69" fmla="*/ 542 h 725"/>
                    <a:gd name="T70" fmla="*/ 397 w 409"/>
                    <a:gd name="T71" fmla="*/ 514 h 725"/>
                    <a:gd name="T72" fmla="*/ 409 w 409"/>
                    <a:gd name="T73" fmla="*/ 482 h 725"/>
                    <a:gd name="T74" fmla="*/ 403 w 409"/>
                    <a:gd name="T75" fmla="*/ 454 h 725"/>
                    <a:gd name="T76" fmla="*/ 395 w 409"/>
                    <a:gd name="T77" fmla="*/ 422 h 725"/>
                    <a:gd name="T78" fmla="*/ 401 w 409"/>
                    <a:gd name="T79" fmla="*/ 400 h 725"/>
                    <a:gd name="T80" fmla="*/ 343 w 409"/>
                    <a:gd name="T81" fmla="*/ 24 h 72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09"/>
                    <a:gd name="T124" fmla="*/ 0 h 725"/>
                    <a:gd name="T125" fmla="*/ 409 w 409"/>
                    <a:gd name="T126" fmla="*/ 725 h 72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09" h="725">
                      <a:moveTo>
                        <a:pt x="343" y="24"/>
                      </a:moveTo>
                      <a:lnTo>
                        <a:pt x="343" y="0"/>
                      </a:lnTo>
                      <a:lnTo>
                        <a:pt x="72" y="16"/>
                      </a:lnTo>
                      <a:lnTo>
                        <a:pt x="92" y="30"/>
                      </a:lnTo>
                      <a:lnTo>
                        <a:pt x="96" y="42"/>
                      </a:lnTo>
                      <a:lnTo>
                        <a:pt x="120" y="58"/>
                      </a:lnTo>
                      <a:lnTo>
                        <a:pt x="124" y="74"/>
                      </a:lnTo>
                      <a:lnTo>
                        <a:pt x="120" y="98"/>
                      </a:lnTo>
                      <a:lnTo>
                        <a:pt x="108" y="109"/>
                      </a:lnTo>
                      <a:lnTo>
                        <a:pt x="106" y="129"/>
                      </a:lnTo>
                      <a:lnTo>
                        <a:pt x="74" y="149"/>
                      </a:lnTo>
                      <a:lnTo>
                        <a:pt x="40" y="157"/>
                      </a:lnTo>
                      <a:lnTo>
                        <a:pt x="34" y="179"/>
                      </a:lnTo>
                      <a:lnTo>
                        <a:pt x="50" y="195"/>
                      </a:lnTo>
                      <a:lnTo>
                        <a:pt x="52" y="213"/>
                      </a:lnTo>
                      <a:lnTo>
                        <a:pt x="38" y="231"/>
                      </a:lnTo>
                      <a:lnTo>
                        <a:pt x="34" y="251"/>
                      </a:lnTo>
                      <a:lnTo>
                        <a:pt x="8" y="265"/>
                      </a:lnTo>
                      <a:lnTo>
                        <a:pt x="14" y="287"/>
                      </a:lnTo>
                      <a:lnTo>
                        <a:pt x="4" y="293"/>
                      </a:lnTo>
                      <a:lnTo>
                        <a:pt x="0" y="325"/>
                      </a:lnTo>
                      <a:lnTo>
                        <a:pt x="16" y="375"/>
                      </a:lnTo>
                      <a:lnTo>
                        <a:pt x="44" y="400"/>
                      </a:lnTo>
                      <a:lnTo>
                        <a:pt x="50" y="412"/>
                      </a:lnTo>
                      <a:lnTo>
                        <a:pt x="76" y="430"/>
                      </a:lnTo>
                      <a:lnTo>
                        <a:pt x="88" y="472"/>
                      </a:lnTo>
                      <a:lnTo>
                        <a:pt x="96" y="482"/>
                      </a:lnTo>
                      <a:lnTo>
                        <a:pt x="102" y="482"/>
                      </a:lnTo>
                      <a:lnTo>
                        <a:pt x="114" y="472"/>
                      </a:lnTo>
                      <a:lnTo>
                        <a:pt x="130" y="476"/>
                      </a:lnTo>
                      <a:lnTo>
                        <a:pt x="146" y="486"/>
                      </a:lnTo>
                      <a:lnTo>
                        <a:pt x="144" y="490"/>
                      </a:lnTo>
                      <a:lnTo>
                        <a:pt x="138" y="502"/>
                      </a:lnTo>
                      <a:lnTo>
                        <a:pt x="140" y="514"/>
                      </a:lnTo>
                      <a:lnTo>
                        <a:pt x="124" y="550"/>
                      </a:lnTo>
                      <a:lnTo>
                        <a:pt x="126" y="568"/>
                      </a:lnTo>
                      <a:lnTo>
                        <a:pt x="160" y="598"/>
                      </a:lnTo>
                      <a:lnTo>
                        <a:pt x="173" y="600"/>
                      </a:lnTo>
                      <a:lnTo>
                        <a:pt x="215" y="634"/>
                      </a:lnTo>
                      <a:lnTo>
                        <a:pt x="215" y="648"/>
                      </a:lnTo>
                      <a:lnTo>
                        <a:pt x="225" y="668"/>
                      </a:lnTo>
                      <a:lnTo>
                        <a:pt x="219" y="687"/>
                      </a:lnTo>
                      <a:lnTo>
                        <a:pt x="225" y="691"/>
                      </a:lnTo>
                      <a:lnTo>
                        <a:pt x="233" y="715"/>
                      </a:lnTo>
                      <a:lnTo>
                        <a:pt x="245" y="721"/>
                      </a:lnTo>
                      <a:lnTo>
                        <a:pt x="241" y="713"/>
                      </a:lnTo>
                      <a:lnTo>
                        <a:pt x="245" y="709"/>
                      </a:lnTo>
                      <a:lnTo>
                        <a:pt x="255" y="723"/>
                      </a:lnTo>
                      <a:lnTo>
                        <a:pt x="263" y="725"/>
                      </a:lnTo>
                      <a:lnTo>
                        <a:pt x="255" y="711"/>
                      </a:lnTo>
                      <a:lnTo>
                        <a:pt x="273" y="691"/>
                      </a:lnTo>
                      <a:lnTo>
                        <a:pt x="321" y="707"/>
                      </a:lnTo>
                      <a:lnTo>
                        <a:pt x="331" y="695"/>
                      </a:lnTo>
                      <a:lnTo>
                        <a:pt x="321" y="679"/>
                      </a:lnTo>
                      <a:lnTo>
                        <a:pt x="323" y="664"/>
                      </a:lnTo>
                      <a:lnTo>
                        <a:pt x="363" y="650"/>
                      </a:lnTo>
                      <a:lnTo>
                        <a:pt x="355" y="626"/>
                      </a:lnTo>
                      <a:lnTo>
                        <a:pt x="363" y="606"/>
                      </a:lnTo>
                      <a:lnTo>
                        <a:pt x="363" y="608"/>
                      </a:lnTo>
                      <a:lnTo>
                        <a:pt x="359" y="606"/>
                      </a:lnTo>
                      <a:lnTo>
                        <a:pt x="365" y="602"/>
                      </a:lnTo>
                      <a:lnTo>
                        <a:pt x="357" y="596"/>
                      </a:lnTo>
                      <a:lnTo>
                        <a:pt x="363" y="594"/>
                      </a:lnTo>
                      <a:lnTo>
                        <a:pt x="361" y="576"/>
                      </a:lnTo>
                      <a:lnTo>
                        <a:pt x="369" y="572"/>
                      </a:lnTo>
                      <a:lnTo>
                        <a:pt x="363" y="570"/>
                      </a:lnTo>
                      <a:lnTo>
                        <a:pt x="371" y="562"/>
                      </a:lnTo>
                      <a:lnTo>
                        <a:pt x="365" y="552"/>
                      </a:lnTo>
                      <a:lnTo>
                        <a:pt x="369" y="542"/>
                      </a:lnTo>
                      <a:lnTo>
                        <a:pt x="379" y="542"/>
                      </a:lnTo>
                      <a:lnTo>
                        <a:pt x="387" y="520"/>
                      </a:lnTo>
                      <a:lnTo>
                        <a:pt x="397" y="514"/>
                      </a:lnTo>
                      <a:lnTo>
                        <a:pt x="395" y="506"/>
                      </a:lnTo>
                      <a:lnTo>
                        <a:pt x="409" y="482"/>
                      </a:lnTo>
                      <a:lnTo>
                        <a:pt x="403" y="466"/>
                      </a:lnTo>
                      <a:lnTo>
                        <a:pt x="403" y="454"/>
                      </a:lnTo>
                      <a:lnTo>
                        <a:pt x="389" y="436"/>
                      </a:lnTo>
                      <a:lnTo>
                        <a:pt x="395" y="422"/>
                      </a:lnTo>
                      <a:lnTo>
                        <a:pt x="391" y="410"/>
                      </a:lnTo>
                      <a:lnTo>
                        <a:pt x="401" y="400"/>
                      </a:lnTo>
                      <a:lnTo>
                        <a:pt x="377" y="94"/>
                      </a:lnTo>
                      <a:lnTo>
                        <a:pt x="343" y="24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 1861">
                  <a:extLst>
                    <a:ext uri="{FF2B5EF4-FFF2-40B4-BE49-F238E27FC236}">
                      <a16:creationId xmlns:a16="http://schemas.microsoft.com/office/drawing/2014/main" id="{34AF3D50-EF4C-470D-BF99-2B19083E22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" y="1680"/>
                  <a:ext cx="430" cy="488"/>
                </a:xfrm>
                <a:custGeom>
                  <a:avLst/>
                  <a:gdLst>
                    <a:gd name="T0" fmla="*/ 378 w 430"/>
                    <a:gd name="T1" fmla="*/ 8 h 488"/>
                    <a:gd name="T2" fmla="*/ 292 w 430"/>
                    <a:gd name="T3" fmla="*/ 74 h 488"/>
                    <a:gd name="T4" fmla="*/ 264 w 430"/>
                    <a:gd name="T5" fmla="*/ 78 h 488"/>
                    <a:gd name="T6" fmla="*/ 232 w 430"/>
                    <a:gd name="T7" fmla="*/ 94 h 488"/>
                    <a:gd name="T8" fmla="*/ 198 w 430"/>
                    <a:gd name="T9" fmla="*/ 92 h 488"/>
                    <a:gd name="T10" fmla="*/ 194 w 430"/>
                    <a:gd name="T11" fmla="*/ 86 h 488"/>
                    <a:gd name="T12" fmla="*/ 180 w 430"/>
                    <a:gd name="T13" fmla="*/ 90 h 488"/>
                    <a:gd name="T14" fmla="*/ 172 w 430"/>
                    <a:gd name="T15" fmla="*/ 88 h 488"/>
                    <a:gd name="T16" fmla="*/ 158 w 430"/>
                    <a:gd name="T17" fmla="*/ 78 h 488"/>
                    <a:gd name="T18" fmla="*/ 132 w 430"/>
                    <a:gd name="T19" fmla="*/ 72 h 488"/>
                    <a:gd name="T20" fmla="*/ 0 w 430"/>
                    <a:gd name="T21" fmla="*/ 86 h 488"/>
                    <a:gd name="T22" fmla="*/ 36 w 430"/>
                    <a:gd name="T23" fmla="*/ 426 h 488"/>
                    <a:gd name="T24" fmla="*/ 44 w 430"/>
                    <a:gd name="T25" fmla="*/ 420 h 488"/>
                    <a:gd name="T26" fmla="*/ 56 w 430"/>
                    <a:gd name="T27" fmla="*/ 428 h 488"/>
                    <a:gd name="T28" fmla="*/ 72 w 430"/>
                    <a:gd name="T29" fmla="*/ 422 h 488"/>
                    <a:gd name="T30" fmla="*/ 88 w 430"/>
                    <a:gd name="T31" fmla="*/ 432 h 488"/>
                    <a:gd name="T32" fmla="*/ 100 w 430"/>
                    <a:gd name="T33" fmla="*/ 456 h 488"/>
                    <a:gd name="T34" fmla="*/ 134 w 430"/>
                    <a:gd name="T35" fmla="*/ 460 h 488"/>
                    <a:gd name="T36" fmla="*/ 148 w 430"/>
                    <a:gd name="T37" fmla="*/ 472 h 488"/>
                    <a:gd name="T38" fmla="*/ 158 w 430"/>
                    <a:gd name="T39" fmla="*/ 474 h 488"/>
                    <a:gd name="T40" fmla="*/ 160 w 430"/>
                    <a:gd name="T41" fmla="*/ 468 h 488"/>
                    <a:gd name="T42" fmla="*/ 170 w 430"/>
                    <a:gd name="T43" fmla="*/ 462 h 488"/>
                    <a:gd name="T44" fmla="*/ 194 w 430"/>
                    <a:gd name="T45" fmla="*/ 474 h 488"/>
                    <a:gd name="T46" fmla="*/ 208 w 430"/>
                    <a:gd name="T47" fmla="*/ 470 h 488"/>
                    <a:gd name="T48" fmla="*/ 218 w 430"/>
                    <a:gd name="T49" fmla="*/ 454 h 488"/>
                    <a:gd name="T50" fmla="*/ 230 w 430"/>
                    <a:gd name="T51" fmla="*/ 450 h 488"/>
                    <a:gd name="T52" fmla="*/ 240 w 430"/>
                    <a:gd name="T53" fmla="*/ 470 h 488"/>
                    <a:gd name="T54" fmla="*/ 254 w 430"/>
                    <a:gd name="T55" fmla="*/ 474 h 488"/>
                    <a:gd name="T56" fmla="*/ 268 w 430"/>
                    <a:gd name="T57" fmla="*/ 488 h 488"/>
                    <a:gd name="T58" fmla="*/ 294 w 430"/>
                    <a:gd name="T59" fmla="*/ 482 h 488"/>
                    <a:gd name="T60" fmla="*/ 296 w 430"/>
                    <a:gd name="T61" fmla="*/ 462 h 488"/>
                    <a:gd name="T62" fmla="*/ 304 w 430"/>
                    <a:gd name="T63" fmla="*/ 458 h 488"/>
                    <a:gd name="T64" fmla="*/ 298 w 430"/>
                    <a:gd name="T65" fmla="*/ 438 h 488"/>
                    <a:gd name="T66" fmla="*/ 310 w 430"/>
                    <a:gd name="T67" fmla="*/ 404 h 488"/>
                    <a:gd name="T68" fmla="*/ 322 w 430"/>
                    <a:gd name="T69" fmla="*/ 406 h 488"/>
                    <a:gd name="T70" fmla="*/ 326 w 430"/>
                    <a:gd name="T71" fmla="*/ 420 h 488"/>
                    <a:gd name="T72" fmla="*/ 334 w 430"/>
                    <a:gd name="T73" fmla="*/ 410 h 488"/>
                    <a:gd name="T74" fmla="*/ 340 w 430"/>
                    <a:gd name="T75" fmla="*/ 412 h 488"/>
                    <a:gd name="T76" fmla="*/ 332 w 430"/>
                    <a:gd name="T77" fmla="*/ 391 h 488"/>
                    <a:gd name="T78" fmla="*/ 338 w 430"/>
                    <a:gd name="T79" fmla="*/ 387 h 488"/>
                    <a:gd name="T80" fmla="*/ 336 w 430"/>
                    <a:gd name="T81" fmla="*/ 379 h 488"/>
                    <a:gd name="T82" fmla="*/ 342 w 430"/>
                    <a:gd name="T83" fmla="*/ 365 h 488"/>
                    <a:gd name="T84" fmla="*/ 352 w 430"/>
                    <a:gd name="T85" fmla="*/ 363 h 488"/>
                    <a:gd name="T86" fmla="*/ 362 w 430"/>
                    <a:gd name="T87" fmla="*/ 343 h 488"/>
                    <a:gd name="T88" fmla="*/ 372 w 430"/>
                    <a:gd name="T89" fmla="*/ 351 h 488"/>
                    <a:gd name="T90" fmla="*/ 384 w 430"/>
                    <a:gd name="T91" fmla="*/ 343 h 488"/>
                    <a:gd name="T92" fmla="*/ 414 w 430"/>
                    <a:gd name="T93" fmla="*/ 309 h 488"/>
                    <a:gd name="T94" fmla="*/ 416 w 430"/>
                    <a:gd name="T95" fmla="*/ 295 h 488"/>
                    <a:gd name="T96" fmla="*/ 412 w 430"/>
                    <a:gd name="T97" fmla="*/ 289 h 488"/>
                    <a:gd name="T98" fmla="*/ 418 w 430"/>
                    <a:gd name="T99" fmla="*/ 275 h 488"/>
                    <a:gd name="T100" fmla="*/ 416 w 430"/>
                    <a:gd name="T101" fmla="*/ 269 h 488"/>
                    <a:gd name="T102" fmla="*/ 420 w 430"/>
                    <a:gd name="T103" fmla="*/ 267 h 488"/>
                    <a:gd name="T104" fmla="*/ 420 w 430"/>
                    <a:gd name="T105" fmla="*/ 245 h 488"/>
                    <a:gd name="T106" fmla="*/ 428 w 430"/>
                    <a:gd name="T107" fmla="*/ 215 h 488"/>
                    <a:gd name="T108" fmla="*/ 424 w 430"/>
                    <a:gd name="T109" fmla="*/ 205 h 488"/>
                    <a:gd name="T110" fmla="*/ 424 w 430"/>
                    <a:gd name="T111" fmla="*/ 195 h 488"/>
                    <a:gd name="T112" fmla="*/ 416 w 430"/>
                    <a:gd name="T113" fmla="*/ 181 h 488"/>
                    <a:gd name="T114" fmla="*/ 418 w 430"/>
                    <a:gd name="T115" fmla="*/ 177 h 488"/>
                    <a:gd name="T116" fmla="*/ 428 w 430"/>
                    <a:gd name="T117" fmla="*/ 171 h 488"/>
                    <a:gd name="T118" fmla="*/ 430 w 430"/>
                    <a:gd name="T119" fmla="*/ 171 h 488"/>
                    <a:gd name="T120" fmla="*/ 402 w 430"/>
                    <a:gd name="T121" fmla="*/ 0 h 488"/>
                    <a:gd name="T122" fmla="*/ 378 w 430"/>
                    <a:gd name="T123" fmla="*/ 8 h 48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430"/>
                    <a:gd name="T187" fmla="*/ 0 h 488"/>
                    <a:gd name="T188" fmla="*/ 430 w 430"/>
                    <a:gd name="T189" fmla="*/ 488 h 48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430" h="488">
                      <a:moveTo>
                        <a:pt x="378" y="8"/>
                      </a:moveTo>
                      <a:lnTo>
                        <a:pt x="292" y="74"/>
                      </a:lnTo>
                      <a:lnTo>
                        <a:pt x="264" y="78"/>
                      </a:lnTo>
                      <a:lnTo>
                        <a:pt x="232" y="94"/>
                      </a:lnTo>
                      <a:lnTo>
                        <a:pt x="198" y="92"/>
                      </a:lnTo>
                      <a:lnTo>
                        <a:pt x="194" y="86"/>
                      </a:lnTo>
                      <a:lnTo>
                        <a:pt x="180" y="90"/>
                      </a:lnTo>
                      <a:lnTo>
                        <a:pt x="172" y="88"/>
                      </a:lnTo>
                      <a:lnTo>
                        <a:pt x="158" y="78"/>
                      </a:lnTo>
                      <a:lnTo>
                        <a:pt x="132" y="72"/>
                      </a:lnTo>
                      <a:lnTo>
                        <a:pt x="0" y="86"/>
                      </a:lnTo>
                      <a:lnTo>
                        <a:pt x="36" y="426"/>
                      </a:lnTo>
                      <a:lnTo>
                        <a:pt x="44" y="420"/>
                      </a:lnTo>
                      <a:lnTo>
                        <a:pt x="56" y="428"/>
                      </a:lnTo>
                      <a:lnTo>
                        <a:pt x="72" y="422"/>
                      </a:lnTo>
                      <a:lnTo>
                        <a:pt x="88" y="432"/>
                      </a:lnTo>
                      <a:lnTo>
                        <a:pt x="100" y="456"/>
                      </a:lnTo>
                      <a:lnTo>
                        <a:pt x="134" y="460"/>
                      </a:lnTo>
                      <a:lnTo>
                        <a:pt x="148" y="472"/>
                      </a:lnTo>
                      <a:lnTo>
                        <a:pt x="158" y="474"/>
                      </a:lnTo>
                      <a:lnTo>
                        <a:pt x="160" y="468"/>
                      </a:lnTo>
                      <a:lnTo>
                        <a:pt x="170" y="462"/>
                      </a:lnTo>
                      <a:lnTo>
                        <a:pt x="194" y="474"/>
                      </a:lnTo>
                      <a:lnTo>
                        <a:pt x="208" y="470"/>
                      </a:lnTo>
                      <a:lnTo>
                        <a:pt x="218" y="454"/>
                      </a:lnTo>
                      <a:lnTo>
                        <a:pt x="230" y="450"/>
                      </a:lnTo>
                      <a:lnTo>
                        <a:pt x="240" y="470"/>
                      </a:lnTo>
                      <a:lnTo>
                        <a:pt x="254" y="474"/>
                      </a:lnTo>
                      <a:lnTo>
                        <a:pt x="268" y="488"/>
                      </a:lnTo>
                      <a:lnTo>
                        <a:pt x="294" y="482"/>
                      </a:lnTo>
                      <a:lnTo>
                        <a:pt x="296" y="462"/>
                      </a:lnTo>
                      <a:lnTo>
                        <a:pt x="304" y="458"/>
                      </a:lnTo>
                      <a:lnTo>
                        <a:pt x="298" y="438"/>
                      </a:lnTo>
                      <a:lnTo>
                        <a:pt x="310" y="404"/>
                      </a:lnTo>
                      <a:lnTo>
                        <a:pt x="322" y="406"/>
                      </a:lnTo>
                      <a:lnTo>
                        <a:pt x="326" y="420"/>
                      </a:lnTo>
                      <a:lnTo>
                        <a:pt x="334" y="410"/>
                      </a:lnTo>
                      <a:lnTo>
                        <a:pt x="340" y="412"/>
                      </a:lnTo>
                      <a:lnTo>
                        <a:pt x="332" y="391"/>
                      </a:lnTo>
                      <a:lnTo>
                        <a:pt x="338" y="387"/>
                      </a:lnTo>
                      <a:lnTo>
                        <a:pt x="336" y="379"/>
                      </a:lnTo>
                      <a:lnTo>
                        <a:pt x="342" y="365"/>
                      </a:lnTo>
                      <a:lnTo>
                        <a:pt x="352" y="363"/>
                      </a:lnTo>
                      <a:lnTo>
                        <a:pt x="362" y="343"/>
                      </a:lnTo>
                      <a:lnTo>
                        <a:pt x="372" y="351"/>
                      </a:lnTo>
                      <a:lnTo>
                        <a:pt x="384" y="343"/>
                      </a:lnTo>
                      <a:lnTo>
                        <a:pt x="414" y="309"/>
                      </a:lnTo>
                      <a:lnTo>
                        <a:pt x="416" y="295"/>
                      </a:lnTo>
                      <a:lnTo>
                        <a:pt x="412" y="289"/>
                      </a:lnTo>
                      <a:lnTo>
                        <a:pt x="418" y="275"/>
                      </a:lnTo>
                      <a:lnTo>
                        <a:pt x="416" y="269"/>
                      </a:lnTo>
                      <a:lnTo>
                        <a:pt x="420" y="267"/>
                      </a:lnTo>
                      <a:lnTo>
                        <a:pt x="420" y="245"/>
                      </a:lnTo>
                      <a:lnTo>
                        <a:pt x="428" y="215"/>
                      </a:lnTo>
                      <a:lnTo>
                        <a:pt x="424" y="205"/>
                      </a:lnTo>
                      <a:lnTo>
                        <a:pt x="424" y="195"/>
                      </a:lnTo>
                      <a:lnTo>
                        <a:pt x="416" y="181"/>
                      </a:lnTo>
                      <a:lnTo>
                        <a:pt x="418" y="177"/>
                      </a:lnTo>
                      <a:lnTo>
                        <a:pt x="428" y="171"/>
                      </a:lnTo>
                      <a:lnTo>
                        <a:pt x="430" y="171"/>
                      </a:lnTo>
                      <a:lnTo>
                        <a:pt x="402" y="0"/>
                      </a:lnTo>
                      <a:lnTo>
                        <a:pt x="378" y="8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773">
                  <a:extLst>
                    <a:ext uri="{FF2B5EF4-FFF2-40B4-BE49-F238E27FC236}">
                      <a16:creationId xmlns:a16="http://schemas.microsoft.com/office/drawing/2014/main" id="{4616B73B-720B-48DB-95A0-A1D51EF15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" y="1356"/>
                  <a:ext cx="800" cy="1421"/>
                </a:xfrm>
                <a:custGeom>
                  <a:avLst/>
                  <a:gdLst>
                    <a:gd name="T0" fmla="*/ 351 w 800"/>
                    <a:gd name="T1" fmla="*/ 488 h 1421"/>
                    <a:gd name="T2" fmla="*/ 76 w 800"/>
                    <a:gd name="T3" fmla="*/ 0 h 1421"/>
                    <a:gd name="T4" fmla="*/ 40 w 800"/>
                    <a:gd name="T5" fmla="*/ 150 h 1421"/>
                    <a:gd name="T6" fmla="*/ 0 w 800"/>
                    <a:gd name="T7" fmla="*/ 205 h 1421"/>
                    <a:gd name="T8" fmla="*/ 28 w 800"/>
                    <a:gd name="T9" fmla="*/ 301 h 1421"/>
                    <a:gd name="T10" fmla="*/ 22 w 800"/>
                    <a:gd name="T11" fmla="*/ 319 h 1421"/>
                    <a:gd name="T12" fmla="*/ 48 w 800"/>
                    <a:gd name="T13" fmla="*/ 492 h 1421"/>
                    <a:gd name="T14" fmla="*/ 44 w 800"/>
                    <a:gd name="T15" fmla="*/ 522 h 1421"/>
                    <a:gd name="T16" fmla="*/ 56 w 800"/>
                    <a:gd name="T17" fmla="*/ 544 h 1421"/>
                    <a:gd name="T18" fmla="*/ 68 w 800"/>
                    <a:gd name="T19" fmla="*/ 556 h 1421"/>
                    <a:gd name="T20" fmla="*/ 80 w 800"/>
                    <a:gd name="T21" fmla="*/ 556 h 1421"/>
                    <a:gd name="T22" fmla="*/ 92 w 800"/>
                    <a:gd name="T23" fmla="*/ 528 h 1421"/>
                    <a:gd name="T24" fmla="*/ 136 w 800"/>
                    <a:gd name="T25" fmla="*/ 552 h 1421"/>
                    <a:gd name="T26" fmla="*/ 110 w 800"/>
                    <a:gd name="T27" fmla="*/ 554 h 1421"/>
                    <a:gd name="T28" fmla="*/ 98 w 800"/>
                    <a:gd name="T29" fmla="*/ 574 h 1421"/>
                    <a:gd name="T30" fmla="*/ 106 w 800"/>
                    <a:gd name="T31" fmla="*/ 622 h 1421"/>
                    <a:gd name="T32" fmla="*/ 86 w 800"/>
                    <a:gd name="T33" fmla="*/ 580 h 1421"/>
                    <a:gd name="T34" fmla="*/ 72 w 800"/>
                    <a:gd name="T35" fmla="*/ 588 h 1421"/>
                    <a:gd name="T36" fmla="*/ 82 w 800"/>
                    <a:gd name="T37" fmla="*/ 684 h 1421"/>
                    <a:gd name="T38" fmla="*/ 110 w 800"/>
                    <a:gd name="T39" fmla="*/ 714 h 1421"/>
                    <a:gd name="T40" fmla="*/ 88 w 800"/>
                    <a:gd name="T41" fmla="*/ 743 h 1421"/>
                    <a:gd name="T42" fmla="*/ 144 w 800"/>
                    <a:gd name="T43" fmla="*/ 909 h 1421"/>
                    <a:gd name="T44" fmla="*/ 150 w 800"/>
                    <a:gd name="T45" fmla="*/ 939 h 1421"/>
                    <a:gd name="T46" fmla="*/ 168 w 800"/>
                    <a:gd name="T47" fmla="*/ 967 h 1421"/>
                    <a:gd name="T48" fmla="*/ 162 w 800"/>
                    <a:gd name="T49" fmla="*/ 985 h 1421"/>
                    <a:gd name="T50" fmla="*/ 158 w 800"/>
                    <a:gd name="T51" fmla="*/ 1038 h 1421"/>
                    <a:gd name="T52" fmla="*/ 223 w 800"/>
                    <a:gd name="T53" fmla="*/ 1078 h 1421"/>
                    <a:gd name="T54" fmla="*/ 245 w 800"/>
                    <a:gd name="T55" fmla="*/ 1082 h 1421"/>
                    <a:gd name="T56" fmla="*/ 279 w 800"/>
                    <a:gd name="T57" fmla="*/ 1120 h 1421"/>
                    <a:gd name="T58" fmla="*/ 321 w 800"/>
                    <a:gd name="T59" fmla="*/ 1158 h 1421"/>
                    <a:gd name="T60" fmla="*/ 337 w 800"/>
                    <a:gd name="T61" fmla="*/ 1150 h 1421"/>
                    <a:gd name="T62" fmla="*/ 355 w 800"/>
                    <a:gd name="T63" fmla="*/ 1194 h 1421"/>
                    <a:gd name="T64" fmla="*/ 381 w 800"/>
                    <a:gd name="T65" fmla="*/ 1208 h 1421"/>
                    <a:gd name="T66" fmla="*/ 449 w 800"/>
                    <a:gd name="T67" fmla="*/ 1321 h 1421"/>
                    <a:gd name="T68" fmla="*/ 688 w 800"/>
                    <a:gd name="T69" fmla="*/ 1421 h 1421"/>
                    <a:gd name="T70" fmla="*/ 716 w 800"/>
                    <a:gd name="T71" fmla="*/ 1415 h 1421"/>
                    <a:gd name="T72" fmla="*/ 730 w 800"/>
                    <a:gd name="T73" fmla="*/ 1387 h 1421"/>
                    <a:gd name="T74" fmla="*/ 716 w 800"/>
                    <a:gd name="T75" fmla="*/ 1351 h 1421"/>
                    <a:gd name="T76" fmla="*/ 714 w 800"/>
                    <a:gd name="T77" fmla="*/ 1327 h 1421"/>
                    <a:gd name="T78" fmla="*/ 740 w 800"/>
                    <a:gd name="T79" fmla="*/ 1311 h 1421"/>
                    <a:gd name="T80" fmla="*/ 748 w 800"/>
                    <a:gd name="T81" fmla="*/ 1290 h 1421"/>
                    <a:gd name="T82" fmla="*/ 762 w 800"/>
                    <a:gd name="T83" fmla="*/ 1252 h 1421"/>
                    <a:gd name="T84" fmla="*/ 800 w 800"/>
                    <a:gd name="T85" fmla="*/ 1228 h 1421"/>
                    <a:gd name="T86" fmla="*/ 782 w 800"/>
                    <a:gd name="T87" fmla="*/ 1188 h 1421"/>
                    <a:gd name="T88" fmla="*/ 766 w 800"/>
                    <a:gd name="T89" fmla="*/ 1126 h 14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00"/>
                    <a:gd name="T136" fmla="*/ 0 h 1421"/>
                    <a:gd name="T137" fmla="*/ 800 w 800"/>
                    <a:gd name="T138" fmla="*/ 1421 h 14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00" h="1421">
                      <a:moveTo>
                        <a:pt x="688" y="1009"/>
                      </a:moveTo>
                      <a:lnTo>
                        <a:pt x="351" y="488"/>
                      </a:lnTo>
                      <a:lnTo>
                        <a:pt x="453" y="110"/>
                      </a:lnTo>
                      <a:lnTo>
                        <a:pt x="76" y="0"/>
                      </a:lnTo>
                      <a:lnTo>
                        <a:pt x="68" y="80"/>
                      </a:lnTo>
                      <a:lnTo>
                        <a:pt x="40" y="150"/>
                      </a:lnTo>
                      <a:lnTo>
                        <a:pt x="6" y="181"/>
                      </a:lnTo>
                      <a:lnTo>
                        <a:pt x="0" y="205"/>
                      </a:lnTo>
                      <a:lnTo>
                        <a:pt x="8" y="217"/>
                      </a:lnTo>
                      <a:lnTo>
                        <a:pt x="28" y="301"/>
                      </a:lnTo>
                      <a:lnTo>
                        <a:pt x="28" y="311"/>
                      </a:lnTo>
                      <a:lnTo>
                        <a:pt x="22" y="319"/>
                      </a:lnTo>
                      <a:lnTo>
                        <a:pt x="10" y="409"/>
                      </a:lnTo>
                      <a:lnTo>
                        <a:pt x="48" y="492"/>
                      </a:lnTo>
                      <a:lnTo>
                        <a:pt x="48" y="506"/>
                      </a:lnTo>
                      <a:lnTo>
                        <a:pt x="44" y="522"/>
                      </a:lnTo>
                      <a:lnTo>
                        <a:pt x="46" y="530"/>
                      </a:lnTo>
                      <a:lnTo>
                        <a:pt x="56" y="544"/>
                      </a:lnTo>
                      <a:lnTo>
                        <a:pt x="66" y="550"/>
                      </a:lnTo>
                      <a:lnTo>
                        <a:pt x="68" y="556"/>
                      </a:lnTo>
                      <a:lnTo>
                        <a:pt x="74" y="560"/>
                      </a:lnTo>
                      <a:lnTo>
                        <a:pt x="80" y="556"/>
                      </a:lnTo>
                      <a:lnTo>
                        <a:pt x="84" y="554"/>
                      </a:lnTo>
                      <a:lnTo>
                        <a:pt x="92" y="528"/>
                      </a:lnTo>
                      <a:lnTo>
                        <a:pt x="116" y="536"/>
                      </a:lnTo>
                      <a:lnTo>
                        <a:pt x="136" y="552"/>
                      </a:lnTo>
                      <a:lnTo>
                        <a:pt x="122" y="556"/>
                      </a:lnTo>
                      <a:lnTo>
                        <a:pt x="110" y="554"/>
                      </a:lnTo>
                      <a:lnTo>
                        <a:pt x="98" y="562"/>
                      </a:lnTo>
                      <a:lnTo>
                        <a:pt x="98" y="574"/>
                      </a:lnTo>
                      <a:lnTo>
                        <a:pt x="106" y="612"/>
                      </a:lnTo>
                      <a:lnTo>
                        <a:pt x="106" y="622"/>
                      </a:lnTo>
                      <a:lnTo>
                        <a:pt x="88" y="590"/>
                      </a:lnTo>
                      <a:lnTo>
                        <a:pt x="86" y="580"/>
                      </a:lnTo>
                      <a:lnTo>
                        <a:pt x="80" y="576"/>
                      </a:lnTo>
                      <a:lnTo>
                        <a:pt x="72" y="588"/>
                      </a:lnTo>
                      <a:lnTo>
                        <a:pt x="70" y="662"/>
                      </a:lnTo>
                      <a:lnTo>
                        <a:pt x="82" y="684"/>
                      </a:lnTo>
                      <a:lnTo>
                        <a:pt x="104" y="694"/>
                      </a:lnTo>
                      <a:lnTo>
                        <a:pt x="110" y="714"/>
                      </a:lnTo>
                      <a:lnTo>
                        <a:pt x="104" y="737"/>
                      </a:lnTo>
                      <a:lnTo>
                        <a:pt x="88" y="743"/>
                      </a:lnTo>
                      <a:lnTo>
                        <a:pt x="84" y="769"/>
                      </a:lnTo>
                      <a:lnTo>
                        <a:pt x="144" y="909"/>
                      </a:lnTo>
                      <a:lnTo>
                        <a:pt x="154" y="919"/>
                      </a:lnTo>
                      <a:lnTo>
                        <a:pt x="150" y="939"/>
                      </a:lnTo>
                      <a:lnTo>
                        <a:pt x="162" y="951"/>
                      </a:lnTo>
                      <a:lnTo>
                        <a:pt x="168" y="967"/>
                      </a:lnTo>
                      <a:lnTo>
                        <a:pt x="168" y="973"/>
                      </a:lnTo>
                      <a:lnTo>
                        <a:pt x="162" y="985"/>
                      </a:lnTo>
                      <a:lnTo>
                        <a:pt x="156" y="1030"/>
                      </a:lnTo>
                      <a:lnTo>
                        <a:pt x="158" y="1038"/>
                      </a:lnTo>
                      <a:lnTo>
                        <a:pt x="203" y="1062"/>
                      </a:lnTo>
                      <a:lnTo>
                        <a:pt x="223" y="1078"/>
                      </a:lnTo>
                      <a:lnTo>
                        <a:pt x="233" y="1076"/>
                      </a:lnTo>
                      <a:lnTo>
                        <a:pt x="245" y="1082"/>
                      </a:lnTo>
                      <a:lnTo>
                        <a:pt x="275" y="1106"/>
                      </a:lnTo>
                      <a:lnTo>
                        <a:pt x="279" y="1120"/>
                      </a:lnTo>
                      <a:lnTo>
                        <a:pt x="315" y="1150"/>
                      </a:lnTo>
                      <a:lnTo>
                        <a:pt x="321" y="1158"/>
                      </a:lnTo>
                      <a:lnTo>
                        <a:pt x="329" y="1148"/>
                      </a:lnTo>
                      <a:lnTo>
                        <a:pt x="337" y="1150"/>
                      </a:lnTo>
                      <a:lnTo>
                        <a:pt x="355" y="1174"/>
                      </a:lnTo>
                      <a:lnTo>
                        <a:pt x="355" y="1194"/>
                      </a:lnTo>
                      <a:lnTo>
                        <a:pt x="355" y="1198"/>
                      </a:lnTo>
                      <a:lnTo>
                        <a:pt x="381" y="1208"/>
                      </a:lnTo>
                      <a:lnTo>
                        <a:pt x="443" y="1299"/>
                      </a:lnTo>
                      <a:lnTo>
                        <a:pt x="449" y="1321"/>
                      </a:lnTo>
                      <a:lnTo>
                        <a:pt x="445" y="1387"/>
                      </a:lnTo>
                      <a:lnTo>
                        <a:pt x="688" y="1421"/>
                      </a:lnTo>
                      <a:lnTo>
                        <a:pt x="700" y="1411"/>
                      </a:lnTo>
                      <a:lnTo>
                        <a:pt x="716" y="1415"/>
                      </a:lnTo>
                      <a:lnTo>
                        <a:pt x="728" y="1399"/>
                      </a:lnTo>
                      <a:lnTo>
                        <a:pt x="730" y="1387"/>
                      </a:lnTo>
                      <a:lnTo>
                        <a:pt x="710" y="1367"/>
                      </a:lnTo>
                      <a:lnTo>
                        <a:pt x="716" y="1351"/>
                      </a:lnTo>
                      <a:lnTo>
                        <a:pt x="712" y="1339"/>
                      </a:lnTo>
                      <a:lnTo>
                        <a:pt x="714" y="1327"/>
                      </a:lnTo>
                      <a:lnTo>
                        <a:pt x="724" y="1327"/>
                      </a:lnTo>
                      <a:lnTo>
                        <a:pt x="740" y="1311"/>
                      </a:lnTo>
                      <a:lnTo>
                        <a:pt x="744" y="1294"/>
                      </a:lnTo>
                      <a:lnTo>
                        <a:pt x="748" y="1290"/>
                      </a:lnTo>
                      <a:lnTo>
                        <a:pt x="752" y="1258"/>
                      </a:lnTo>
                      <a:lnTo>
                        <a:pt x="762" y="1252"/>
                      </a:lnTo>
                      <a:lnTo>
                        <a:pt x="768" y="1242"/>
                      </a:lnTo>
                      <a:lnTo>
                        <a:pt x="800" y="1228"/>
                      </a:lnTo>
                      <a:lnTo>
                        <a:pt x="794" y="1202"/>
                      </a:lnTo>
                      <a:lnTo>
                        <a:pt x="782" y="1188"/>
                      </a:lnTo>
                      <a:lnTo>
                        <a:pt x="764" y="1140"/>
                      </a:lnTo>
                      <a:lnTo>
                        <a:pt x="766" y="1126"/>
                      </a:lnTo>
                      <a:lnTo>
                        <a:pt x="688" y="1009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775">
                  <a:extLst>
                    <a:ext uri="{FF2B5EF4-FFF2-40B4-BE49-F238E27FC236}">
                      <a16:creationId xmlns:a16="http://schemas.microsoft.com/office/drawing/2014/main" id="{2E827B41-6A51-4398-BEC9-58870013A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" y="678"/>
                  <a:ext cx="1053" cy="674"/>
                </a:xfrm>
                <a:custGeom>
                  <a:avLst/>
                  <a:gdLst>
                    <a:gd name="T0" fmla="*/ 365 w 1053"/>
                    <a:gd name="T1" fmla="*/ 588 h 674"/>
                    <a:gd name="T2" fmla="*/ 341 w 1053"/>
                    <a:gd name="T3" fmla="*/ 640 h 674"/>
                    <a:gd name="T4" fmla="*/ 331 w 1053"/>
                    <a:gd name="T5" fmla="*/ 616 h 674"/>
                    <a:gd name="T6" fmla="*/ 321 w 1053"/>
                    <a:gd name="T7" fmla="*/ 626 h 674"/>
                    <a:gd name="T8" fmla="*/ 317 w 1053"/>
                    <a:gd name="T9" fmla="*/ 640 h 674"/>
                    <a:gd name="T10" fmla="*/ 285 w 1053"/>
                    <a:gd name="T11" fmla="*/ 638 h 674"/>
                    <a:gd name="T12" fmla="*/ 261 w 1053"/>
                    <a:gd name="T13" fmla="*/ 632 h 674"/>
                    <a:gd name="T14" fmla="*/ 239 w 1053"/>
                    <a:gd name="T15" fmla="*/ 628 h 674"/>
                    <a:gd name="T16" fmla="*/ 207 w 1053"/>
                    <a:gd name="T17" fmla="*/ 626 h 674"/>
                    <a:gd name="T18" fmla="*/ 191 w 1053"/>
                    <a:gd name="T19" fmla="*/ 632 h 674"/>
                    <a:gd name="T20" fmla="*/ 189 w 1053"/>
                    <a:gd name="T21" fmla="*/ 640 h 674"/>
                    <a:gd name="T22" fmla="*/ 179 w 1053"/>
                    <a:gd name="T23" fmla="*/ 616 h 674"/>
                    <a:gd name="T24" fmla="*/ 177 w 1053"/>
                    <a:gd name="T25" fmla="*/ 600 h 674"/>
                    <a:gd name="T26" fmla="*/ 163 w 1053"/>
                    <a:gd name="T27" fmla="*/ 576 h 674"/>
                    <a:gd name="T28" fmla="*/ 147 w 1053"/>
                    <a:gd name="T29" fmla="*/ 568 h 674"/>
                    <a:gd name="T30" fmla="*/ 149 w 1053"/>
                    <a:gd name="T31" fmla="*/ 554 h 674"/>
                    <a:gd name="T32" fmla="*/ 147 w 1053"/>
                    <a:gd name="T33" fmla="*/ 533 h 674"/>
                    <a:gd name="T34" fmla="*/ 141 w 1053"/>
                    <a:gd name="T35" fmla="*/ 519 h 674"/>
                    <a:gd name="T36" fmla="*/ 135 w 1053"/>
                    <a:gd name="T37" fmla="*/ 495 h 674"/>
                    <a:gd name="T38" fmla="*/ 135 w 1053"/>
                    <a:gd name="T39" fmla="*/ 479 h 674"/>
                    <a:gd name="T40" fmla="*/ 133 w 1053"/>
                    <a:gd name="T41" fmla="*/ 465 h 674"/>
                    <a:gd name="T42" fmla="*/ 115 w 1053"/>
                    <a:gd name="T43" fmla="*/ 457 h 674"/>
                    <a:gd name="T44" fmla="*/ 93 w 1053"/>
                    <a:gd name="T45" fmla="*/ 467 h 674"/>
                    <a:gd name="T46" fmla="*/ 72 w 1053"/>
                    <a:gd name="T47" fmla="*/ 459 h 674"/>
                    <a:gd name="T48" fmla="*/ 72 w 1053"/>
                    <a:gd name="T49" fmla="*/ 439 h 674"/>
                    <a:gd name="T50" fmla="*/ 86 w 1053"/>
                    <a:gd name="T51" fmla="*/ 419 h 674"/>
                    <a:gd name="T52" fmla="*/ 89 w 1053"/>
                    <a:gd name="T53" fmla="*/ 407 h 674"/>
                    <a:gd name="T54" fmla="*/ 86 w 1053"/>
                    <a:gd name="T55" fmla="*/ 391 h 674"/>
                    <a:gd name="T56" fmla="*/ 91 w 1053"/>
                    <a:gd name="T57" fmla="*/ 381 h 674"/>
                    <a:gd name="T58" fmla="*/ 103 w 1053"/>
                    <a:gd name="T59" fmla="*/ 349 h 674"/>
                    <a:gd name="T60" fmla="*/ 109 w 1053"/>
                    <a:gd name="T61" fmla="*/ 339 h 674"/>
                    <a:gd name="T62" fmla="*/ 91 w 1053"/>
                    <a:gd name="T63" fmla="*/ 321 h 674"/>
                    <a:gd name="T64" fmla="*/ 89 w 1053"/>
                    <a:gd name="T65" fmla="*/ 311 h 674"/>
                    <a:gd name="T66" fmla="*/ 76 w 1053"/>
                    <a:gd name="T67" fmla="*/ 309 h 674"/>
                    <a:gd name="T68" fmla="*/ 66 w 1053"/>
                    <a:gd name="T69" fmla="*/ 289 h 674"/>
                    <a:gd name="T70" fmla="*/ 58 w 1053"/>
                    <a:gd name="T71" fmla="*/ 269 h 674"/>
                    <a:gd name="T72" fmla="*/ 28 w 1053"/>
                    <a:gd name="T73" fmla="*/ 220 h 674"/>
                    <a:gd name="T74" fmla="*/ 12 w 1053"/>
                    <a:gd name="T75" fmla="*/ 198 h 674"/>
                    <a:gd name="T76" fmla="*/ 14 w 1053"/>
                    <a:gd name="T77" fmla="*/ 184 h 674"/>
                    <a:gd name="T78" fmla="*/ 20 w 1053"/>
                    <a:gd name="T79" fmla="*/ 164 h 674"/>
                    <a:gd name="T80" fmla="*/ 26 w 1053"/>
                    <a:gd name="T81" fmla="*/ 0 h 674"/>
                    <a:gd name="T82" fmla="*/ 540 w 1053"/>
                    <a:gd name="T83" fmla="*/ 100 h 674"/>
                    <a:gd name="T84" fmla="*/ 1005 w 1053"/>
                    <a:gd name="T85" fmla="*/ 674 h 67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53"/>
                    <a:gd name="T130" fmla="*/ 0 h 674"/>
                    <a:gd name="T131" fmla="*/ 1053 w 1053"/>
                    <a:gd name="T132" fmla="*/ 674 h 67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53" h="674">
                      <a:moveTo>
                        <a:pt x="922" y="666"/>
                      </a:moveTo>
                      <a:lnTo>
                        <a:pt x="365" y="588"/>
                      </a:lnTo>
                      <a:lnTo>
                        <a:pt x="353" y="654"/>
                      </a:lnTo>
                      <a:lnTo>
                        <a:pt x="341" y="640"/>
                      </a:lnTo>
                      <a:lnTo>
                        <a:pt x="335" y="620"/>
                      </a:lnTo>
                      <a:lnTo>
                        <a:pt x="331" y="616"/>
                      </a:lnTo>
                      <a:lnTo>
                        <a:pt x="321" y="620"/>
                      </a:lnTo>
                      <a:lnTo>
                        <a:pt x="321" y="626"/>
                      </a:lnTo>
                      <a:lnTo>
                        <a:pt x="315" y="632"/>
                      </a:lnTo>
                      <a:lnTo>
                        <a:pt x="317" y="640"/>
                      </a:lnTo>
                      <a:lnTo>
                        <a:pt x="299" y="634"/>
                      </a:lnTo>
                      <a:lnTo>
                        <a:pt x="285" y="638"/>
                      </a:lnTo>
                      <a:lnTo>
                        <a:pt x="281" y="632"/>
                      </a:lnTo>
                      <a:lnTo>
                        <a:pt x="261" y="632"/>
                      </a:lnTo>
                      <a:lnTo>
                        <a:pt x="247" y="624"/>
                      </a:lnTo>
                      <a:lnTo>
                        <a:pt x="239" y="628"/>
                      </a:lnTo>
                      <a:lnTo>
                        <a:pt x="231" y="636"/>
                      </a:lnTo>
                      <a:lnTo>
                        <a:pt x="207" y="626"/>
                      </a:lnTo>
                      <a:lnTo>
                        <a:pt x="199" y="626"/>
                      </a:lnTo>
                      <a:lnTo>
                        <a:pt x="191" y="632"/>
                      </a:lnTo>
                      <a:lnTo>
                        <a:pt x="191" y="638"/>
                      </a:lnTo>
                      <a:lnTo>
                        <a:pt x="189" y="640"/>
                      </a:lnTo>
                      <a:lnTo>
                        <a:pt x="175" y="626"/>
                      </a:lnTo>
                      <a:lnTo>
                        <a:pt x="179" y="616"/>
                      </a:lnTo>
                      <a:lnTo>
                        <a:pt x="173" y="606"/>
                      </a:lnTo>
                      <a:lnTo>
                        <a:pt x="177" y="600"/>
                      </a:lnTo>
                      <a:lnTo>
                        <a:pt x="171" y="584"/>
                      </a:lnTo>
                      <a:lnTo>
                        <a:pt x="163" y="576"/>
                      </a:lnTo>
                      <a:lnTo>
                        <a:pt x="153" y="578"/>
                      </a:lnTo>
                      <a:lnTo>
                        <a:pt x="147" y="568"/>
                      </a:lnTo>
                      <a:lnTo>
                        <a:pt x="143" y="558"/>
                      </a:lnTo>
                      <a:lnTo>
                        <a:pt x="149" y="554"/>
                      </a:lnTo>
                      <a:lnTo>
                        <a:pt x="151" y="548"/>
                      </a:lnTo>
                      <a:lnTo>
                        <a:pt x="147" y="533"/>
                      </a:lnTo>
                      <a:lnTo>
                        <a:pt x="141" y="531"/>
                      </a:lnTo>
                      <a:lnTo>
                        <a:pt x="141" y="519"/>
                      </a:lnTo>
                      <a:lnTo>
                        <a:pt x="133" y="505"/>
                      </a:lnTo>
                      <a:lnTo>
                        <a:pt x="135" y="495"/>
                      </a:lnTo>
                      <a:lnTo>
                        <a:pt x="131" y="487"/>
                      </a:lnTo>
                      <a:lnTo>
                        <a:pt x="135" y="479"/>
                      </a:lnTo>
                      <a:lnTo>
                        <a:pt x="129" y="475"/>
                      </a:lnTo>
                      <a:lnTo>
                        <a:pt x="133" y="465"/>
                      </a:lnTo>
                      <a:lnTo>
                        <a:pt x="117" y="449"/>
                      </a:lnTo>
                      <a:lnTo>
                        <a:pt x="115" y="457"/>
                      </a:lnTo>
                      <a:lnTo>
                        <a:pt x="105" y="465"/>
                      </a:lnTo>
                      <a:lnTo>
                        <a:pt x="93" y="467"/>
                      </a:lnTo>
                      <a:lnTo>
                        <a:pt x="82" y="473"/>
                      </a:lnTo>
                      <a:lnTo>
                        <a:pt x="72" y="459"/>
                      </a:lnTo>
                      <a:lnTo>
                        <a:pt x="64" y="457"/>
                      </a:lnTo>
                      <a:lnTo>
                        <a:pt x="72" y="439"/>
                      </a:lnTo>
                      <a:lnTo>
                        <a:pt x="68" y="429"/>
                      </a:lnTo>
                      <a:lnTo>
                        <a:pt x="86" y="419"/>
                      </a:lnTo>
                      <a:lnTo>
                        <a:pt x="86" y="413"/>
                      </a:lnTo>
                      <a:lnTo>
                        <a:pt x="89" y="407"/>
                      </a:lnTo>
                      <a:lnTo>
                        <a:pt x="82" y="403"/>
                      </a:lnTo>
                      <a:lnTo>
                        <a:pt x="86" y="391"/>
                      </a:lnTo>
                      <a:lnTo>
                        <a:pt x="84" y="383"/>
                      </a:lnTo>
                      <a:lnTo>
                        <a:pt x="91" y="381"/>
                      </a:lnTo>
                      <a:lnTo>
                        <a:pt x="91" y="371"/>
                      </a:lnTo>
                      <a:lnTo>
                        <a:pt x="103" y="349"/>
                      </a:lnTo>
                      <a:lnTo>
                        <a:pt x="103" y="341"/>
                      </a:lnTo>
                      <a:lnTo>
                        <a:pt x="109" y="339"/>
                      </a:lnTo>
                      <a:lnTo>
                        <a:pt x="113" y="323"/>
                      </a:lnTo>
                      <a:lnTo>
                        <a:pt x="91" y="321"/>
                      </a:lnTo>
                      <a:lnTo>
                        <a:pt x="86" y="315"/>
                      </a:lnTo>
                      <a:lnTo>
                        <a:pt x="89" y="311"/>
                      </a:lnTo>
                      <a:lnTo>
                        <a:pt x="84" y="305"/>
                      </a:lnTo>
                      <a:lnTo>
                        <a:pt x="76" y="309"/>
                      </a:lnTo>
                      <a:lnTo>
                        <a:pt x="76" y="301"/>
                      </a:lnTo>
                      <a:lnTo>
                        <a:pt x="66" y="289"/>
                      </a:lnTo>
                      <a:lnTo>
                        <a:pt x="68" y="279"/>
                      </a:lnTo>
                      <a:lnTo>
                        <a:pt x="58" y="269"/>
                      </a:lnTo>
                      <a:lnTo>
                        <a:pt x="42" y="230"/>
                      </a:lnTo>
                      <a:lnTo>
                        <a:pt x="28" y="220"/>
                      </a:lnTo>
                      <a:lnTo>
                        <a:pt x="22" y="208"/>
                      </a:lnTo>
                      <a:lnTo>
                        <a:pt x="12" y="198"/>
                      </a:lnTo>
                      <a:lnTo>
                        <a:pt x="20" y="194"/>
                      </a:lnTo>
                      <a:lnTo>
                        <a:pt x="14" y="184"/>
                      </a:lnTo>
                      <a:lnTo>
                        <a:pt x="20" y="178"/>
                      </a:lnTo>
                      <a:lnTo>
                        <a:pt x="20" y="164"/>
                      </a:lnTo>
                      <a:lnTo>
                        <a:pt x="0" y="122"/>
                      </a:lnTo>
                      <a:lnTo>
                        <a:pt x="26" y="0"/>
                      </a:lnTo>
                      <a:lnTo>
                        <a:pt x="195" y="36"/>
                      </a:lnTo>
                      <a:lnTo>
                        <a:pt x="540" y="100"/>
                      </a:lnTo>
                      <a:lnTo>
                        <a:pt x="1053" y="166"/>
                      </a:lnTo>
                      <a:lnTo>
                        <a:pt x="1005" y="674"/>
                      </a:lnTo>
                      <a:lnTo>
                        <a:pt x="922" y="666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790">
                  <a:extLst>
                    <a:ext uri="{FF2B5EF4-FFF2-40B4-BE49-F238E27FC236}">
                      <a16:creationId xmlns:a16="http://schemas.microsoft.com/office/drawing/2014/main" id="{6F3B09A3-8175-4D82-B28E-354E6B5C2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531"/>
                  <a:ext cx="673" cy="504"/>
                </a:xfrm>
                <a:custGeom>
                  <a:avLst/>
                  <a:gdLst>
                    <a:gd name="T0" fmla="*/ 673 w 673"/>
                    <a:gd name="T1" fmla="*/ 129 h 504"/>
                    <a:gd name="T2" fmla="*/ 601 w 673"/>
                    <a:gd name="T3" fmla="*/ 482 h 504"/>
                    <a:gd name="T4" fmla="*/ 599 w 673"/>
                    <a:gd name="T5" fmla="*/ 504 h 504"/>
                    <a:gd name="T6" fmla="*/ 403 w 673"/>
                    <a:gd name="T7" fmla="*/ 462 h 504"/>
                    <a:gd name="T8" fmla="*/ 350 w 673"/>
                    <a:gd name="T9" fmla="*/ 460 h 504"/>
                    <a:gd name="T10" fmla="*/ 298 w 673"/>
                    <a:gd name="T11" fmla="*/ 462 h 504"/>
                    <a:gd name="T12" fmla="*/ 264 w 673"/>
                    <a:gd name="T13" fmla="*/ 450 h 504"/>
                    <a:gd name="T14" fmla="*/ 202 w 673"/>
                    <a:gd name="T15" fmla="*/ 438 h 504"/>
                    <a:gd name="T16" fmla="*/ 140 w 673"/>
                    <a:gd name="T17" fmla="*/ 432 h 504"/>
                    <a:gd name="T18" fmla="*/ 76 w 673"/>
                    <a:gd name="T19" fmla="*/ 410 h 504"/>
                    <a:gd name="T20" fmla="*/ 78 w 673"/>
                    <a:gd name="T21" fmla="*/ 355 h 504"/>
                    <a:gd name="T22" fmla="*/ 8 w 673"/>
                    <a:gd name="T23" fmla="*/ 301 h 504"/>
                    <a:gd name="T24" fmla="*/ 10 w 673"/>
                    <a:gd name="T25" fmla="*/ 255 h 504"/>
                    <a:gd name="T26" fmla="*/ 10 w 673"/>
                    <a:gd name="T27" fmla="*/ 279 h 504"/>
                    <a:gd name="T28" fmla="*/ 18 w 673"/>
                    <a:gd name="T29" fmla="*/ 277 h 504"/>
                    <a:gd name="T30" fmla="*/ 26 w 673"/>
                    <a:gd name="T31" fmla="*/ 243 h 504"/>
                    <a:gd name="T32" fmla="*/ 14 w 673"/>
                    <a:gd name="T33" fmla="*/ 239 h 504"/>
                    <a:gd name="T34" fmla="*/ 16 w 673"/>
                    <a:gd name="T35" fmla="*/ 223 h 504"/>
                    <a:gd name="T36" fmla="*/ 30 w 673"/>
                    <a:gd name="T37" fmla="*/ 207 h 504"/>
                    <a:gd name="T38" fmla="*/ 16 w 673"/>
                    <a:gd name="T39" fmla="*/ 207 h 504"/>
                    <a:gd name="T40" fmla="*/ 18 w 673"/>
                    <a:gd name="T41" fmla="*/ 100 h 504"/>
                    <a:gd name="T42" fmla="*/ 10 w 673"/>
                    <a:gd name="T43" fmla="*/ 56 h 504"/>
                    <a:gd name="T44" fmla="*/ 24 w 673"/>
                    <a:gd name="T45" fmla="*/ 28 h 504"/>
                    <a:gd name="T46" fmla="*/ 116 w 673"/>
                    <a:gd name="T47" fmla="*/ 82 h 504"/>
                    <a:gd name="T48" fmla="*/ 156 w 673"/>
                    <a:gd name="T49" fmla="*/ 102 h 504"/>
                    <a:gd name="T50" fmla="*/ 176 w 673"/>
                    <a:gd name="T51" fmla="*/ 119 h 504"/>
                    <a:gd name="T52" fmla="*/ 166 w 673"/>
                    <a:gd name="T53" fmla="*/ 135 h 504"/>
                    <a:gd name="T54" fmla="*/ 128 w 673"/>
                    <a:gd name="T55" fmla="*/ 167 h 504"/>
                    <a:gd name="T56" fmla="*/ 134 w 673"/>
                    <a:gd name="T57" fmla="*/ 189 h 504"/>
                    <a:gd name="T58" fmla="*/ 136 w 673"/>
                    <a:gd name="T59" fmla="*/ 177 h 504"/>
                    <a:gd name="T60" fmla="*/ 160 w 673"/>
                    <a:gd name="T61" fmla="*/ 163 h 504"/>
                    <a:gd name="T62" fmla="*/ 188 w 673"/>
                    <a:gd name="T63" fmla="*/ 143 h 504"/>
                    <a:gd name="T64" fmla="*/ 194 w 673"/>
                    <a:gd name="T65" fmla="*/ 157 h 504"/>
                    <a:gd name="T66" fmla="*/ 210 w 673"/>
                    <a:gd name="T67" fmla="*/ 114 h 504"/>
                    <a:gd name="T68" fmla="*/ 196 w 673"/>
                    <a:gd name="T69" fmla="*/ 66 h 504"/>
                    <a:gd name="T70" fmla="*/ 204 w 673"/>
                    <a:gd name="T71" fmla="*/ 64 h 504"/>
                    <a:gd name="T72" fmla="*/ 218 w 673"/>
                    <a:gd name="T73" fmla="*/ 42 h 504"/>
                    <a:gd name="T74" fmla="*/ 228 w 673"/>
                    <a:gd name="T75" fmla="*/ 46 h 504"/>
                    <a:gd name="T76" fmla="*/ 228 w 673"/>
                    <a:gd name="T77" fmla="*/ 38 h 504"/>
                    <a:gd name="T78" fmla="*/ 206 w 673"/>
                    <a:gd name="T79" fmla="*/ 26 h 504"/>
                    <a:gd name="T80" fmla="*/ 292 w 673"/>
                    <a:gd name="T81" fmla="*/ 28 h 50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673"/>
                    <a:gd name="T124" fmla="*/ 0 h 504"/>
                    <a:gd name="T125" fmla="*/ 673 w 673"/>
                    <a:gd name="T126" fmla="*/ 504 h 50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673" h="504">
                      <a:moveTo>
                        <a:pt x="292" y="28"/>
                      </a:moveTo>
                      <a:lnTo>
                        <a:pt x="673" y="129"/>
                      </a:lnTo>
                      <a:lnTo>
                        <a:pt x="595" y="454"/>
                      </a:lnTo>
                      <a:lnTo>
                        <a:pt x="601" y="482"/>
                      </a:lnTo>
                      <a:lnTo>
                        <a:pt x="593" y="490"/>
                      </a:lnTo>
                      <a:lnTo>
                        <a:pt x="599" y="504"/>
                      </a:lnTo>
                      <a:lnTo>
                        <a:pt x="413" y="458"/>
                      </a:lnTo>
                      <a:lnTo>
                        <a:pt x="403" y="462"/>
                      </a:lnTo>
                      <a:lnTo>
                        <a:pt x="360" y="454"/>
                      </a:lnTo>
                      <a:lnTo>
                        <a:pt x="350" y="460"/>
                      </a:lnTo>
                      <a:lnTo>
                        <a:pt x="324" y="458"/>
                      </a:lnTo>
                      <a:lnTo>
                        <a:pt x="298" y="462"/>
                      </a:lnTo>
                      <a:lnTo>
                        <a:pt x="274" y="460"/>
                      </a:lnTo>
                      <a:lnTo>
                        <a:pt x="264" y="450"/>
                      </a:lnTo>
                      <a:lnTo>
                        <a:pt x="212" y="454"/>
                      </a:lnTo>
                      <a:lnTo>
                        <a:pt x="202" y="438"/>
                      </a:lnTo>
                      <a:lnTo>
                        <a:pt x="158" y="426"/>
                      </a:lnTo>
                      <a:lnTo>
                        <a:pt x="140" y="432"/>
                      </a:lnTo>
                      <a:lnTo>
                        <a:pt x="112" y="432"/>
                      </a:lnTo>
                      <a:lnTo>
                        <a:pt x="76" y="410"/>
                      </a:lnTo>
                      <a:lnTo>
                        <a:pt x="80" y="369"/>
                      </a:lnTo>
                      <a:lnTo>
                        <a:pt x="78" y="355"/>
                      </a:lnTo>
                      <a:lnTo>
                        <a:pt x="42" y="309"/>
                      </a:lnTo>
                      <a:lnTo>
                        <a:pt x="8" y="301"/>
                      </a:lnTo>
                      <a:lnTo>
                        <a:pt x="0" y="289"/>
                      </a:lnTo>
                      <a:lnTo>
                        <a:pt x="10" y="255"/>
                      </a:lnTo>
                      <a:lnTo>
                        <a:pt x="14" y="261"/>
                      </a:lnTo>
                      <a:lnTo>
                        <a:pt x="10" y="279"/>
                      </a:lnTo>
                      <a:lnTo>
                        <a:pt x="14" y="281"/>
                      </a:lnTo>
                      <a:lnTo>
                        <a:pt x="18" y="277"/>
                      </a:lnTo>
                      <a:lnTo>
                        <a:pt x="26" y="247"/>
                      </a:lnTo>
                      <a:lnTo>
                        <a:pt x="26" y="243"/>
                      </a:lnTo>
                      <a:lnTo>
                        <a:pt x="20" y="243"/>
                      </a:lnTo>
                      <a:lnTo>
                        <a:pt x="14" y="239"/>
                      </a:lnTo>
                      <a:lnTo>
                        <a:pt x="14" y="235"/>
                      </a:lnTo>
                      <a:lnTo>
                        <a:pt x="16" y="223"/>
                      </a:lnTo>
                      <a:lnTo>
                        <a:pt x="24" y="217"/>
                      </a:lnTo>
                      <a:lnTo>
                        <a:pt x="30" y="207"/>
                      </a:lnTo>
                      <a:lnTo>
                        <a:pt x="26" y="199"/>
                      </a:lnTo>
                      <a:lnTo>
                        <a:pt x="16" y="207"/>
                      </a:lnTo>
                      <a:lnTo>
                        <a:pt x="14" y="205"/>
                      </a:lnTo>
                      <a:lnTo>
                        <a:pt x="18" y="100"/>
                      </a:lnTo>
                      <a:lnTo>
                        <a:pt x="8" y="68"/>
                      </a:lnTo>
                      <a:lnTo>
                        <a:pt x="10" y="56"/>
                      </a:lnTo>
                      <a:lnTo>
                        <a:pt x="14" y="40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116" y="82"/>
                      </a:lnTo>
                      <a:lnTo>
                        <a:pt x="138" y="86"/>
                      </a:lnTo>
                      <a:lnTo>
                        <a:pt x="156" y="102"/>
                      </a:lnTo>
                      <a:lnTo>
                        <a:pt x="174" y="104"/>
                      </a:lnTo>
                      <a:lnTo>
                        <a:pt x="176" y="119"/>
                      </a:lnTo>
                      <a:lnTo>
                        <a:pt x="168" y="131"/>
                      </a:lnTo>
                      <a:lnTo>
                        <a:pt x="166" y="135"/>
                      </a:lnTo>
                      <a:lnTo>
                        <a:pt x="156" y="137"/>
                      </a:lnTo>
                      <a:lnTo>
                        <a:pt x="128" y="167"/>
                      </a:lnTo>
                      <a:lnTo>
                        <a:pt x="122" y="187"/>
                      </a:lnTo>
                      <a:lnTo>
                        <a:pt x="134" y="189"/>
                      </a:lnTo>
                      <a:lnTo>
                        <a:pt x="140" y="179"/>
                      </a:lnTo>
                      <a:lnTo>
                        <a:pt x="136" y="177"/>
                      </a:lnTo>
                      <a:lnTo>
                        <a:pt x="142" y="171"/>
                      </a:lnTo>
                      <a:lnTo>
                        <a:pt x="160" y="163"/>
                      </a:lnTo>
                      <a:lnTo>
                        <a:pt x="178" y="145"/>
                      </a:lnTo>
                      <a:lnTo>
                        <a:pt x="188" y="143"/>
                      </a:lnTo>
                      <a:lnTo>
                        <a:pt x="192" y="145"/>
                      </a:lnTo>
                      <a:lnTo>
                        <a:pt x="194" y="157"/>
                      </a:lnTo>
                      <a:lnTo>
                        <a:pt x="196" y="159"/>
                      </a:lnTo>
                      <a:lnTo>
                        <a:pt x="210" y="114"/>
                      </a:lnTo>
                      <a:lnTo>
                        <a:pt x="210" y="82"/>
                      </a:lnTo>
                      <a:lnTo>
                        <a:pt x="196" y="66"/>
                      </a:lnTo>
                      <a:lnTo>
                        <a:pt x="198" y="64"/>
                      </a:lnTo>
                      <a:lnTo>
                        <a:pt x="204" y="64"/>
                      </a:lnTo>
                      <a:lnTo>
                        <a:pt x="214" y="56"/>
                      </a:lnTo>
                      <a:lnTo>
                        <a:pt x="218" y="42"/>
                      </a:lnTo>
                      <a:lnTo>
                        <a:pt x="224" y="42"/>
                      </a:lnTo>
                      <a:lnTo>
                        <a:pt x="228" y="46"/>
                      </a:lnTo>
                      <a:lnTo>
                        <a:pt x="230" y="46"/>
                      </a:lnTo>
                      <a:lnTo>
                        <a:pt x="228" y="38"/>
                      </a:lnTo>
                      <a:lnTo>
                        <a:pt x="216" y="30"/>
                      </a:lnTo>
                      <a:lnTo>
                        <a:pt x="206" y="26"/>
                      </a:lnTo>
                      <a:lnTo>
                        <a:pt x="198" y="0"/>
                      </a:lnTo>
                      <a:lnTo>
                        <a:pt x="292" y="28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796">
                  <a:extLst>
                    <a:ext uri="{FF2B5EF4-FFF2-40B4-BE49-F238E27FC236}">
                      <a16:creationId xmlns:a16="http://schemas.microsoft.com/office/drawing/2014/main" id="{667A37B7-325E-40F8-9AC7-71940B017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2" y="846"/>
                  <a:ext cx="675" cy="424"/>
                </a:xfrm>
                <a:custGeom>
                  <a:avLst/>
                  <a:gdLst>
                    <a:gd name="T0" fmla="*/ 605 w 675"/>
                    <a:gd name="T1" fmla="*/ 34 h 424"/>
                    <a:gd name="T2" fmla="*/ 266 w 675"/>
                    <a:gd name="T3" fmla="*/ 18 h 424"/>
                    <a:gd name="T4" fmla="*/ 38 w 675"/>
                    <a:gd name="T5" fmla="*/ 0 h 424"/>
                    <a:gd name="T6" fmla="*/ 0 w 675"/>
                    <a:gd name="T7" fmla="*/ 388 h 424"/>
                    <a:gd name="T8" fmla="*/ 675 w 675"/>
                    <a:gd name="T9" fmla="*/ 424 h 424"/>
                    <a:gd name="T10" fmla="*/ 671 w 675"/>
                    <a:gd name="T11" fmla="*/ 375 h 424"/>
                    <a:gd name="T12" fmla="*/ 661 w 675"/>
                    <a:gd name="T13" fmla="*/ 359 h 424"/>
                    <a:gd name="T14" fmla="*/ 655 w 675"/>
                    <a:gd name="T15" fmla="*/ 333 h 424"/>
                    <a:gd name="T16" fmla="*/ 659 w 675"/>
                    <a:gd name="T17" fmla="*/ 297 h 424"/>
                    <a:gd name="T18" fmla="*/ 655 w 675"/>
                    <a:gd name="T19" fmla="*/ 297 h 424"/>
                    <a:gd name="T20" fmla="*/ 651 w 675"/>
                    <a:gd name="T21" fmla="*/ 211 h 424"/>
                    <a:gd name="T22" fmla="*/ 629 w 675"/>
                    <a:gd name="T23" fmla="*/ 139 h 424"/>
                    <a:gd name="T24" fmla="*/ 629 w 675"/>
                    <a:gd name="T25" fmla="*/ 88 h 424"/>
                    <a:gd name="T26" fmla="*/ 633 w 675"/>
                    <a:gd name="T27" fmla="*/ 74 h 424"/>
                    <a:gd name="T28" fmla="*/ 623 w 675"/>
                    <a:gd name="T29" fmla="*/ 34 h 424"/>
                    <a:gd name="T30" fmla="*/ 623 w 675"/>
                    <a:gd name="T31" fmla="*/ 34 h 424"/>
                    <a:gd name="T32" fmla="*/ 605 w 675"/>
                    <a:gd name="T33" fmla="*/ 34 h 42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675"/>
                    <a:gd name="T52" fmla="*/ 0 h 424"/>
                    <a:gd name="T53" fmla="*/ 675 w 675"/>
                    <a:gd name="T54" fmla="*/ 424 h 42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675" h="424">
                      <a:moveTo>
                        <a:pt x="605" y="34"/>
                      </a:moveTo>
                      <a:lnTo>
                        <a:pt x="266" y="18"/>
                      </a:lnTo>
                      <a:lnTo>
                        <a:pt x="38" y="0"/>
                      </a:lnTo>
                      <a:lnTo>
                        <a:pt x="0" y="388"/>
                      </a:lnTo>
                      <a:lnTo>
                        <a:pt x="675" y="424"/>
                      </a:lnTo>
                      <a:lnTo>
                        <a:pt x="671" y="375"/>
                      </a:lnTo>
                      <a:lnTo>
                        <a:pt x="661" y="359"/>
                      </a:lnTo>
                      <a:lnTo>
                        <a:pt x="655" y="333"/>
                      </a:lnTo>
                      <a:lnTo>
                        <a:pt x="659" y="297"/>
                      </a:lnTo>
                      <a:lnTo>
                        <a:pt x="655" y="297"/>
                      </a:lnTo>
                      <a:lnTo>
                        <a:pt x="651" y="211"/>
                      </a:lnTo>
                      <a:lnTo>
                        <a:pt x="629" y="139"/>
                      </a:lnTo>
                      <a:lnTo>
                        <a:pt x="629" y="88"/>
                      </a:lnTo>
                      <a:lnTo>
                        <a:pt x="633" y="74"/>
                      </a:lnTo>
                      <a:lnTo>
                        <a:pt x="623" y="34"/>
                      </a:lnTo>
                      <a:lnTo>
                        <a:pt x="605" y="34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798">
                  <a:extLst>
                    <a:ext uri="{FF2B5EF4-FFF2-40B4-BE49-F238E27FC236}">
                      <a16:creationId xmlns:a16="http://schemas.microsoft.com/office/drawing/2014/main" id="{916230CA-FF24-4BDF-8F57-75C2F35B5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" y="1466"/>
                  <a:ext cx="657" cy="1016"/>
                </a:xfrm>
                <a:custGeom>
                  <a:avLst/>
                  <a:gdLst>
                    <a:gd name="T0" fmla="*/ 337 w 657"/>
                    <a:gd name="T1" fmla="*/ 899 h 1016"/>
                    <a:gd name="T2" fmla="*/ 0 w 657"/>
                    <a:gd name="T3" fmla="*/ 378 h 1016"/>
                    <a:gd name="T4" fmla="*/ 102 w 657"/>
                    <a:gd name="T5" fmla="*/ 0 h 1016"/>
                    <a:gd name="T6" fmla="*/ 657 w 657"/>
                    <a:gd name="T7" fmla="*/ 133 h 1016"/>
                    <a:gd name="T8" fmla="*/ 507 w 657"/>
                    <a:gd name="T9" fmla="*/ 873 h 1016"/>
                    <a:gd name="T10" fmla="*/ 495 w 657"/>
                    <a:gd name="T11" fmla="*/ 889 h 1016"/>
                    <a:gd name="T12" fmla="*/ 489 w 657"/>
                    <a:gd name="T13" fmla="*/ 893 h 1016"/>
                    <a:gd name="T14" fmla="*/ 481 w 657"/>
                    <a:gd name="T15" fmla="*/ 889 h 1016"/>
                    <a:gd name="T16" fmla="*/ 473 w 657"/>
                    <a:gd name="T17" fmla="*/ 873 h 1016"/>
                    <a:gd name="T18" fmla="*/ 465 w 657"/>
                    <a:gd name="T19" fmla="*/ 873 h 1016"/>
                    <a:gd name="T20" fmla="*/ 455 w 657"/>
                    <a:gd name="T21" fmla="*/ 867 h 1016"/>
                    <a:gd name="T22" fmla="*/ 439 w 657"/>
                    <a:gd name="T23" fmla="*/ 881 h 1016"/>
                    <a:gd name="T24" fmla="*/ 431 w 657"/>
                    <a:gd name="T25" fmla="*/ 889 h 1016"/>
                    <a:gd name="T26" fmla="*/ 437 w 657"/>
                    <a:gd name="T27" fmla="*/ 902 h 1016"/>
                    <a:gd name="T28" fmla="*/ 429 w 657"/>
                    <a:gd name="T29" fmla="*/ 920 h 1016"/>
                    <a:gd name="T30" fmla="*/ 425 w 657"/>
                    <a:gd name="T31" fmla="*/ 996 h 1016"/>
                    <a:gd name="T32" fmla="*/ 419 w 657"/>
                    <a:gd name="T33" fmla="*/ 998 h 1016"/>
                    <a:gd name="T34" fmla="*/ 415 w 657"/>
                    <a:gd name="T35" fmla="*/ 1016 h 1016"/>
                    <a:gd name="T36" fmla="*/ 337 w 657"/>
                    <a:gd name="T37" fmla="*/ 899 h 10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57"/>
                    <a:gd name="T58" fmla="*/ 0 h 1016"/>
                    <a:gd name="T59" fmla="*/ 657 w 657"/>
                    <a:gd name="T60" fmla="*/ 1016 h 10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57" h="1016">
                      <a:moveTo>
                        <a:pt x="337" y="899"/>
                      </a:moveTo>
                      <a:lnTo>
                        <a:pt x="0" y="378"/>
                      </a:lnTo>
                      <a:lnTo>
                        <a:pt x="102" y="0"/>
                      </a:lnTo>
                      <a:lnTo>
                        <a:pt x="657" y="133"/>
                      </a:lnTo>
                      <a:lnTo>
                        <a:pt x="507" y="873"/>
                      </a:lnTo>
                      <a:lnTo>
                        <a:pt x="495" y="889"/>
                      </a:lnTo>
                      <a:lnTo>
                        <a:pt x="489" y="893"/>
                      </a:lnTo>
                      <a:lnTo>
                        <a:pt x="481" y="889"/>
                      </a:lnTo>
                      <a:lnTo>
                        <a:pt x="473" y="873"/>
                      </a:lnTo>
                      <a:lnTo>
                        <a:pt x="465" y="873"/>
                      </a:lnTo>
                      <a:lnTo>
                        <a:pt x="455" y="867"/>
                      </a:lnTo>
                      <a:lnTo>
                        <a:pt x="439" y="881"/>
                      </a:lnTo>
                      <a:lnTo>
                        <a:pt x="431" y="889"/>
                      </a:lnTo>
                      <a:lnTo>
                        <a:pt x="437" y="902"/>
                      </a:lnTo>
                      <a:lnTo>
                        <a:pt x="429" y="920"/>
                      </a:lnTo>
                      <a:lnTo>
                        <a:pt x="425" y="996"/>
                      </a:lnTo>
                      <a:lnTo>
                        <a:pt x="419" y="998"/>
                      </a:lnTo>
                      <a:lnTo>
                        <a:pt x="415" y="1016"/>
                      </a:lnTo>
                      <a:lnTo>
                        <a:pt x="337" y="899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830">
                  <a:extLst>
                    <a:ext uri="{FF2B5EF4-FFF2-40B4-BE49-F238E27FC236}">
                      <a16:creationId xmlns:a16="http://schemas.microsoft.com/office/drawing/2014/main" id="{F9300358-8A54-4F3A-915E-0B9AF3BCC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" y="848"/>
                  <a:ext cx="812" cy="689"/>
                </a:xfrm>
                <a:custGeom>
                  <a:avLst/>
                  <a:gdLst>
                    <a:gd name="T0" fmla="*/ 377 w 812"/>
                    <a:gd name="T1" fmla="*/ 618 h 689"/>
                    <a:gd name="T2" fmla="*/ 0 w 812"/>
                    <a:gd name="T3" fmla="*/ 508 h 689"/>
                    <a:gd name="T4" fmla="*/ 12 w 812"/>
                    <a:gd name="T5" fmla="*/ 392 h 689"/>
                    <a:gd name="T6" fmla="*/ 34 w 812"/>
                    <a:gd name="T7" fmla="*/ 349 h 689"/>
                    <a:gd name="T8" fmla="*/ 48 w 812"/>
                    <a:gd name="T9" fmla="*/ 335 h 689"/>
                    <a:gd name="T10" fmla="*/ 60 w 812"/>
                    <a:gd name="T11" fmla="*/ 331 h 689"/>
                    <a:gd name="T12" fmla="*/ 62 w 812"/>
                    <a:gd name="T13" fmla="*/ 319 h 689"/>
                    <a:gd name="T14" fmla="*/ 60 w 812"/>
                    <a:gd name="T15" fmla="*/ 317 h 689"/>
                    <a:gd name="T16" fmla="*/ 155 w 812"/>
                    <a:gd name="T17" fmla="*/ 91 h 689"/>
                    <a:gd name="T18" fmla="*/ 165 w 812"/>
                    <a:gd name="T19" fmla="*/ 78 h 689"/>
                    <a:gd name="T20" fmla="*/ 169 w 812"/>
                    <a:gd name="T21" fmla="*/ 60 h 689"/>
                    <a:gd name="T22" fmla="*/ 175 w 812"/>
                    <a:gd name="T23" fmla="*/ 50 h 689"/>
                    <a:gd name="T24" fmla="*/ 173 w 812"/>
                    <a:gd name="T25" fmla="*/ 44 h 689"/>
                    <a:gd name="T26" fmla="*/ 189 w 812"/>
                    <a:gd name="T27" fmla="*/ 2 h 689"/>
                    <a:gd name="T28" fmla="*/ 195 w 812"/>
                    <a:gd name="T29" fmla="*/ 0 h 689"/>
                    <a:gd name="T30" fmla="*/ 225 w 812"/>
                    <a:gd name="T31" fmla="*/ 6 h 689"/>
                    <a:gd name="T32" fmla="*/ 241 w 812"/>
                    <a:gd name="T33" fmla="*/ 18 h 689"/>
                    <a:gd name="T34" fmla="*/ 245 w 812"/>
                    <a:gd name="T35" fmla="*/ 14 h 689"/>
                    <a:gd name="T36" fmla="*/ 265 w 812"/>
                    <a:gd name="T37" fmla="*/ 38 h 689"/>
                    <a:gd name="T38" fmla="*/ 267 w 812"/>
                    <a:gd name="T39" fmla="*/ 52 h 689"/>
                    <a:gd name="T40" fmla="*/ 263 w 812"/>
                    <a:gd name="T41" fmla="*/ 93 h 689"/>
                    <a:gd name="T42" fmla="*/ 299 w 812"/>
                    <a:gd name="T43" fmla="*/ 115 h 689"/>
                    <a:gd name="T44" fmla="*/ 327 w 812"/>
                    <a:gd name="T45" fmla="*/ 115 h 689"/>
                    <a:gd name="T46" fmla="*/ 345 w 812"/>
                    <a:gd name="T47" fmla="*/ 109 h 689"/>
                    <a:gd name="T48" fmla="*/ 389 w 812"/>
                    <a:gd name="T49" fmla="*/ 121 h 689"/>
                    <a:gd name="T50" fmla="*/ 399 w 812"/>
                    <a:gd name="T51" fmla="*/ 137 h 689"/>
                    <a:gd name="T52" fmla="*/ 451 w 812"/>
                    <a:gd name="T53" fmla="*/ 133 h 689"/>
                    <a:gd name="T54" fmla="*/ 461 w 812"/>
                    <a:gd name="T55" fmla="*/ 143 h 689"/>
                    <a:gd name="T56" fmla="*/ 485 w 812"/>
                    <a:gd name="T57" fmla="*/ 145 h 689"/>
                    <a:gd name="T58" fmla="*/ 511 w 812"/>
                    <a:gd name="T59" fmla="*/ 141 h 689"/>
                    <a:gd name="T60" fmla="*/ 537 w 812"/>
                    <a:gd name="T61" fmla="*/ 143 h 689"/>
                    <a:gd name="T62" fmla="*/ 547 w 812"/>
                    <a:gd name="T63" fmla="*/ 137 h 689"/>
                    <a:gd name="T64" fmla="*/ 590 w 812"/>
                    <a:gd name="T65" fmla="*/ 145 h 689"/>
                    <a:gd name="T66" fmla="*/ 600 w 812"/>
                    <a:gd name="T67" fmla="*/ 141 h 689"/>
                    <a:gd name="T68" fmla="*/ 786 w 812"/>
                    <a:gd name="T69" fmla="*/ 187 h 689"/>
                    <a:gd name="T70" fmla="*/ 792 w 812"/>
                    <a:gd name="T71" fmla="*/ 211 h 689"/>
                    <a:gd name="T72" fmla="*/ 808 w 812"/>
                    <a:gd name="T73" fmla="*/ 223 h 689"/>
                    <a:gd name="T74" fmla="*/ 812 w 812"/>
                    <a:gd name="T75" fmla="*/ 245 h 689"/>
                    <a:gd name="T76" fmla="*/ 788 w 812"/>
                    <a:gd name="T77" fmla="*/ 273 h 689"/>
                    <a:gd name="T78" fmla="*/ 776 w 812"/>
                    <a:gd name="T79" fmla="*/ 295 h 689"/>
                    <a:gd name="T80" fmla="*/ 760 w 812"/>
                    <a:gd name="T81" fmla="*/ 311 h 689"/>
                    <a:gd name="T82" fmla="*/ 758 w 812"/>
                    <a:gd name="T83" fmla="*/ 323 h 689"/>
                    <a:gd name="T84" fmla="*/ 750 w 812"/>
                    <a:gd name="T85" fmla="*/ 333 h 689"/>
                    <a:gd name="T86" fmla="*/ 736 w 812"/>
                    <a:gd name="T87" fmla="*/ 341 h 689"/>
                    <a:gd name="T88" fmla="*/ 712 w 812"/>
                    <a:gd name="T89" fmla="*/ 371 h 689"/>
                    <a:gd name="T90" fmla="*/ 708 w 812"/>
                    <a:gd name="T91" fmla="*/ 396 h 689"/>
                    <a:gd name="T92" fmla="*/ 726 w 812"/>
                    <a:gd name="T93" fmla="*/ 402 h 689"/>
                    <a:gd name="T94" fmla="*/ 732 w 812"/>
                    <a:gd name="T95" fmla="*/ 416 h 689"/>
                    <a:gd name="T96" fmla="*/ 722 w 812"/>
                    <a:gd name="T97" fmla="*/ 426 h 689"/>
                    <a:gd name="T98" fmla="*/ 722 w 812"/>
                    <a:gd name="T99" fmla="*/ 436 h 689"/>
                    <a:gd name="T100" fmla="*/ 710 w 812"/>
                    <a:gd name="T101" fmla="*/ 458 h 689"/>
                    <a:gd name="T102" fmla="*/ 654 w 812"/>
                    <a:gd name="T103" fmla="*/ 689 h 689"/>
                    <a:gd name="T104" fmla="*/ 377 w 812"/>
                    <a:gd name="T105" fmla="*/ 618 h 689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812"/>
                    <a:gd name="T160" fmla="*/ 0 h 689"/>
                    <a:gd name="T161" fmla="*/ 812 w 812"/>
                    <a:gd name="T162" fmla="*/ 689 h 689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812" h="689">
                      <a:moveTo>
                        <a:pt x="377" y="618"/>
                      </a:moveTo>
                      <a:lnTo>
                        <a:pt x="0" y="508"/>
                      </a:lnTo>
                      <a:lnTo>
                        <a:pt x="12" y="392"/>
                      </a:lnTo>
                      <a:lnTo>
                        <a:pt x="34" y="349"/>
                      </a:lnTo>
                      <a:lnTo>
                        <a:pt x="48" y="335"/>
                      </a:lnTo>
                      <a:lnTo>
                        <a:pt x="60" y="331"/>
                      </a:lnTo>
                      <a:lnTo>
                        <a:pt x="62" y="319"/>
                      </a:lnTo>
                      <a:lnTo>
                        <a:pt x="60" y="317"/>
                      </a:lnTo>
                      <a:lnTo>
                        <a:pt x="155" y="91"/>
                      </a:lnTo>
                      <a:lnTo>
                        <a:pt x="165" y="78"/>
                      </a:lnTo>
                      <a:lnTo>
                        <a:pt x="169" y="60"/>
                      </a:lnTo>
                      <a:lnTo>
                        <a:pt x="175" y="50"/>
                      </a:lnTo>
                      <a:lnTo>
                        <a:pt x="173" y="44"/>
                      </a:lnTo>
                      <a:lnTo>
                        <a:pt x="189" y="2"/>
                      </a:lnTo>
                      <a:lnTo>
                        <a:pt x="195" y="0"/>
                      </a:lnTo>
                      <a:lnTo>
                        <a:pt x="225" y="6"/>
                      </a:lnTo>
                      <a:lnTo>
                        <a:pt x="241" y="18"/>
                      </a:lnTo>
                      <a:lnTo>
                        <a:pt x="245" y="14"/>
                      </a:lnTo>
                      <a:lnTo>
                        <a:pt x="265" y="38"/>
                      </a:lnTo>
                      <a:lnTo>
                        <a:pt x="267" y="52"/>
                      </a:lnTo>
                      <a:lnTo>
                        <a:pt x="263" y="93"/>
                      </a:lnTo>
                      <a:lnTo>
                        <a:pt x="299" y="115"/>
                      </a:lnTo>
                      <a:lnTo>
                        <a:pt x="327" y="115"/>
                      </a:lnTo>
                      <a:lnTo>
                        <a:pt x="345" y="109"/>
                      </a:lnTo>
                      <a:lnTo>
                        <a:pt x="389" y="121"/>
                      </a:lnTo>
                      <a:lnTo>
                        <a:pt x="399" y="137"/>
                      </a:lnTo>
                      <a:lnTo>
                        <a:pt x="451" y="133"/>
                      </a:lnTo>
                      <a:lnTo>
                        <a:pt x="461" y="143"/>
                      </a:lnTo>
                      <a:lnTo>
                        <a:pt x="485" y="145"/>
                      </a:lnTo>
                      <a:lnTo>
                        <a:pt x="511" y="141"/>
                      </a:lnTo>
                      <a:lnTo>
                        <a:pt x="537" y="143"/>
                      </a:lnTo>
                      <a:lnTo>
                        <a:pt x="547" y="137"/>
                      </a:lnTo>
                      <a:lnTo>
                        <a:pt x="590" y="145"/>
                      </a:lnTo>
                      <a:lnTo>
                        <a:pt x="600" y="141"/>
                      </a:lnTo>
                      <a:lnTo>
                        <a:pt x="786" y="187"/>
                      </a:lnTo>
                      <a:lnTo>
                        <a:pt x="792" y="211"/>
                      </a:lnTo>
                      <a:lnTo>
                        <a:pt x="808" y="223"/>
                      </a:lnTo>
                      <a:lnTo>
                        <a:pt x="812" y="245"/>
                      </a:lnTo>
                      <a:lnTo>
                        <a:pt x="788" y="273"/>
                      </a:lnTo>
                      <a:lnTo>
                        <a:pt x="776" y="295"/>
                      </a:lnTo>
                      <a:lnTo>
                        <a:pt x="760" y="311"/>
                      </a:lnTo>
                      <a:lnTo>
                        <a:pt x="758" y="323"/>
                      </a:lnTo>
                      <a:lnTo>
                        <a:pt x="750" y="333"/>
                      </a:lnTo>
                      <a:lnTo>
                        <a:pt x="736" y="341"/>
                      </a:lnTo>
                      <a:lnTo>
                        <a:pt x="712" y="371"/>
                      </a:lnTo>
                      <a:lnTo>
                        <a:pt x="708" y="396"/>
                      </a:lnTo>
                      <a:lnTo>
                        <a:pt x="726" y="402"/>
                      </a:lnTo>
                      <a:lnTo>
                        <a:pt x="732" y="416"/>
                      </a:lnTo>
                      <a:lnTo>
                        <a:pt x="722" y="426"/>
                      </a:lnTo>
                      <a:lnTo>
                        <a:pt x="722" y="436"/>
                      </a:lnTo>
                      <a:lnTo>
                        <a:pt x="710" y="458"/>
                      </a:lnTo>
                      <a:lnTo>
                        <a:pt x="654" y="689"/>
                      </a:lnTo>
                      <a:lnTo>
                        <a:pt x="377" y="618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856">
                  <a:extLst>
                    <a:ext uri="{FF2B5EF4-FFF2-40B4-BE49-F238E27FC236}">
                      <a16:creationId xmlns:a16="http://schemas.microsoft.com/office/drawing/2014/main" id="{7706EFA1-D841-4CAB-A61E-517A133CC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" y="660"/>
                  <a:ext cx="615" cy="991"/>
                </a:xfrm>
                <a:custGeom>
                  <a:avLst/>
                  <a:gdLst>
                    <a:gd name="T0" fmla="*/ 278 w 615"/>
                    <a:gd name="T1" fmla="*/ 939 h 991"/>
                    <a:gd name="T2" fmla="*/ 615 w 615"/>
                    <a:gd name="T3" fmla="*/ 672 h 991"/>
                    <a:gd name="T4" fmla="*/ 597 w 615"/>
                    <a:gd name="T5" fmla="*/ 638 h 991"/>
                    <a:gd name="T6" fmla="*/ 583 w 615"/>
                    <a:gd name="T7" fmla="*/ 638 h 991"/>
                    <a:gd name="T8" fmla="*/ 577 w 615"/>
                    <a:gd name="T9" fmla="*/ 650 h 991"/>
                    <a:gd name="T10" fmla="*/ 561 w 615"/>
                    <a:gd name="T11" fmla="*/ 652 h 991"/>
                    <a:gd name="T12" fmla="*/ 543 w 615"/>
                    <a:gd name="T13" fmla="*/ 650 h 991"/>
                    <a:gd name="T14" fmla="*/ 509 w 615"/>
                    <a:gd name="T15" fmla="*/ 642 h 991"/>
                    <a:gd name="T16" fmla="*/ 493 w 615"/>
                    <a:gd name="T17" fmla="*/ 654 h 991"/>
                    <a:gd name="T18" fmla="*/ 461 w 615"/>
                    <a:gd name="T19" fmla="*/ 644 h 991"/>
                    <a:gd name="T20" fmla="*/ 453 w 615"/>
                    <a:gd name="T21" fmla="*/ 656 h 991"/>
                    <a:gd name="T22" fmla="*/ 437 w 615"/>
                    <a:gd name="T23" fmla="*/ 644 h 991"/>
                    <a:gd name="T24" fmla="*/ 435 w 615"/>
                    <a:gd name="T25" fmla="*/ 624 h 991"/>
                    <a:gd name="T26" fmla="*/ 433 w 615"/>
                    <a:gd name="T27" fmla="*/ 602 h 991"/>
                    <a:gd name="T28" fmla="*/ 415 w 615"/>
                    <a:gd name="T29" fmla="*/ 596 h 991"/>
                    <a:gd name="T30" fmla="*/ 405 w 615"/>
                    <a:gd name="T31" fmla="*/ 576 h 991"/>
                    <a:gd name="T32" fmla="*/ 413 w 615"/>
                    <a:gd name="T33" fmla="*/ 566 h 991"/>
                    <a:gd name="T34" fmla="*/ 403 w 615"/>
                    <a:gd name="T35" fmla="*/ 549 h 991"/>
                    <a:gd name="T36" fmla="*/ 395 w 615"/>
                    <a:gd name="T37" fmla="*/ 523 h 991"/>
                    <a:gd name="T38" fmla="*/ 393 w 615"/>
                    <a:gd name="T39" fmla="*/ 505 h 991"/>
                    <a:gd name="T40" fmla="*/ 391 w 615"/>
                    <a:gd name="T41" fmla="*/ 493 h 991"/>
                    <a:gd name="T42" fmla="*/ 379 w 615"/>
                    <a:gd name="T43" fmla="*/ 467 h 991"/>
                    <a:gd name="T44" fmla="*/ 367 w 615"/>
                    <a:gd name="T45" fmla="*/ 483 h 991"/>
                    <a:gd name="T46" fmla="*/ 344 w 615"/>
                    <a:gd name="T47" fmla="*/ 491 h 991"/>
                    <a:gd name="T48" fmla="*/ 326 w 615"/>
                    <a:gd name="T49" fmla="*/ 475 h 991"/>
                    <a:gd name="T50" fmla="*/ 330 w 615"/>
                    <a:gd name="T51" fmla="*/ 447 h 991"/>
                    <a:gd name="T52" fmla="*/ 348 w 615"/>
                    <a:gd name="T53" fmla="*/ 431 h 991"/>
                    <a:gd name="T54" fmla="*/ 344 w 615"/>
                    <a:gd name="T55" fmla="*/ 421 h 991"/>
                    <a:gd name="T56" fmla="*/ 346 w 615"/>
                    <a:gd name="T57" fmla="*/ 401 h 991"/>
                    <a:gd name="T58" fmla="*/ 353 w 615"/>
                    <a:gd name="T59" fmla="*/ 389 h 991"/>
                    <a:gd name="T60" fmla="*/ 365 w 615"/>
                    <a:gd name="T61" fmla="*/ 359 h 991"/>
                    <a:gd name="T62" fmla="*/ 375 w 615"/>
                    <a:gd name="T63" fmla="*/ 341 h 991"/>
                    <a:gd name="T64" fmla="*/ 348 w 615"/>
                    <a:gd name="T65" fmla="*/ 333 h 991"/>
                    <a:gd name="T66" fmla="*/ 346 w 615"/>
                    <a:gd name="T67" fmla="*/ 323 h 991"/>
                    <a:gd name="T68" fmla="*/ 338 w 615"/>
                    <a:gd name="T69" fmla="*/ 319 h 991"/>
                    <a:gd name="T70" fmla="*/ 330 w 615"/>
                    <a:gd name="T71" fmla="*/ 297 h 991"/>
                    <a:gd name="T72" fmla="*/ 304 w 615"/>
                    <a:gd name="T73" fmla="*/ 248 h 991"/>
                    <a:gd name="T74" fmla="*/ 284 w 615"/>
                    <a:gd name="T75" fmla="*/ 226 h 991"/>
                    <a:gd name="T76" fmla="*/ 282 w 615"/>
                    <a:gd name="T77" fmla="*/ 212 h 991"/>
                    <a:gd name="T78" fmla="*/ 282 w 615"/>
                    <a:gd name="T79" fmla="*/ 196 h 991"/>
                    <a:gd name="T80" fmla="*/ 262 w 615"/>
                    <a:gd name="T81" fmla="*/ 140 h 991"/>
                    <a:gd name="T82" fmla="*/ 206 w 615"/>
                    <a:gd name="T83" fmla="*/ 0 h 991"/>
                    <a:gd name="T84" fmla="*/ 134 w 615"/>
                    <a:gd name="T85" fmla="*/ 353 h 991"/>
                    <a:gd name="T86" fmla="*/ 138 w 615"/>
                    <a:gd name="T87" fmla="*/ 399 h 991"/>
                    <a:gd name="T88" fmla="*/ 158 w 615"/>
                    <a:gd name="T89" fmla="*/ 433 h 991"/>
                    <a:gd name="T90" fmla="*/ 122 w 615"/>
                    <a:gd name="T91" fmla="*/ 483 h 991"/>
                    <a:gd name="T92" fmla="*/ 104 w 615"/>
                    <a:gd name="T93" fmla="*/ 511 h 991"/>
                    <a:gd name="T94" fmla="*/ 82 w 615"/>
                    <a:gd name="T95" fmla="*/ 529 h 991"/>
                    <a:gd name="T96" fmla="*/ 54 w 615"/>
                    <a:gd name="T97" fmla="*/ 584 h 991"/>
                    <a:gd name="T98" fmla="*/ 78 w 615"/>
                    <a:gd name="T99" fmla="*/ 604 h 991"/>
                    <a:gd name="T100" fmla="*/ 68 w 615"/>
                    <a:gd name="T101" fmla="*/ 624 h 991"/>
                    <a:gd name="T102" fmla="*/ 0 w 615"/>
                    <a:gd name="T103" fmla="*/ 877 h 99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615"/>
                    <a:gd name="T157" fmla="*/ 0 h 991"/>
                    <a:gd name="T158" fmla="*/ 615 w 615"/>
                    <a:gd name="T159" fmla="*/ 991 h 99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615" h="991">
                      <a:moveTo>
                        <a:pt x="60" y="891"/>
                      </a:moveTo>
                      <a:lnTo>
                        <a:pt x="278" y="939"/>
                      </a:lnTo>
                      <a:lnTo>
                        <a:pt x="561" y="991"/>
                      </a:lnTo>
                      <a:lnTo>
                        <a:pt x="615" y="672"/>
                      </a:lnTo>
                      <a:lnTo>
                        <a:pt x="603" y="658"/>
                      </a:lnTo>
                      <a:lnTo>
                        <a:pt x="597" y="638"/>
                      </a:lnTo>
                      <a:lnTo>
                        <a:pt x="593" y="634"/>
                      </a:lnTo>
                      <a:lnTo>
                        <a:pt x="583" y="638"/>
                      </a:lnTo>
                      <a:lnTo>
                        <a:pt x="583" y="644"/>
                      </a:lnTo>
                      <a:lnTo>
                        <a:pt x="577" y="650"/>
                      </a:lnTo>
                      <a:lnTo>
                        <a:pt x="579" y="658"/>
                      </a:lnTo>
                      <a:lnTo>
                        <a:pt x="561" y="652"/>
                      </a:lnTo>
                      <a:lnTo>
                        <a:pt x="547" y="656"/>
                      </a:lnTo>
                      <a:lnTo>
                        <a:pt x="543" y="650"/>
                      </a:lnTo>
                      <a:lnTo>
                        <a:pt x="523" y="650"/>
                      </a:lnTo>
                      <a:lnTo>
                        <a:pt x="509" y="642"/>
                      </a:lnTo>
                      <a:lnTo>
                        <a:pt x="501" y="646"/>
                      </a:lnTo>
                      <a:lnTo>
                        <a:pt x="493" y="654"/>
                      </a:lnTo>
                      <a:lnTo>
                        <a:pt x="469" y="644"/>
                      </a:lnTo>
                      <a:lnTo>
                        <a:pt x="461" y="644"/>
                      </a:lnTo>
                      <a:lnTo>
                        <a:pt x="453" y="650"/>
                      </a:lnTo>
                      <a:lnTo>
                        <a:pt x="453" y="656"/>
                      </a:lnTo>
                      <a:lnTo>
                        <a:pt x="451" y="658"/>
                      </a:lnTo>
                      <a:lnTo>
                        <a:pt x="437" y="644"/>
                      </a:lnTo>
                      <a:lnTo>
                        <a:pt x="441" y="634"/>
                      </a:lnTo>
                      <a:lnTo>
                        <a:pt x="435" y="624"/>
                      </a:lnTo>
                      <a:lnTo>
                        <a:pt x="439" y="618"/>
                      </a:lnTo>
                      <a:lnTo>
                        <a:pt x="433" y="602"/>
                      </a:lnTo>
                      <a:lnTo>
                        <a:pt x="425" y="594"/>
                      </a:lnTo>
                      <a:lnTo>
                        <a:pt x="415" y="596"/>
                      </a:lnTo>
                      <a:lnTo>
                        <a:pt x="409" y="586"/>
                      </a:lnTo>
                      <a:lnTo>
                        <a:pt x="405" y="576"/>
                      </a:lnTo>
                      <a:lnTo>
                        <a:pt x="411" y="572"/>
                      </a:lnTo>
                      <a:lnTo>
                        <a:pt x="413" y="566"/>
                      </a:lnTo>
                      <a:lnTo>
                        <a:pt x="409" y="551"/>
                      </a:lnTo>
                      <a:lnTo>
                        <a:pt x="403" y="549"/>
                      </a:lnTo>
                      <a:lnTo>
                        <a:pt x="403" y="537"/>
                      </a:lnTo>
                      <a:lnTo>
                        <a:pt x="395" y="523"/>
                      </a:lnTo>
                      <a:lnTo>
                        <a:pt x="397" y="513"/>
                      </a:lnTo>
                      <a:lnTo>
                        <a:pt x="393" y="505"/>
                      </a:lnTo>
                      <a:lnTo>
                        <a:pt x="397" y="497"/>
                      </a:lnTo>
                      <a:lnTo>
                        <a:pt x="391" y="493"/>
                      </a:lnTo>
                      <a:lnTo>
                        <a:pt x="395" y="483"/>
                      </a:lnTo>
                      <a:lnTo>
                        <a:pt x="379" y="467"/>
                      </a:lnTo>
                      <a:lnTo>
                        <a:pt x="377" y="475"/>
                      </a:lnTo>
                      <a:lnTo>
                        <a:pt x="367" y="483"/>
                      </a:lnTo>
                      <a:lnTo>
                        <a:pt x="355" y="485"/>
                      </a:lnTo>
                      <a:lnTo>
                        <a:pt x="344" y="491"/>
                      </a:lnTo>
                      <a:lnTo>
                        <a:pt x="334" y="477"/>
                      </a:lnTo>
                      <a:lnTo>
                        <a:pt x="326" y="475"/>
                      </a:lnTo>
                      <a:lnTo>
                        <a:pt x="334" y="457"/>
                      </a:lnTo>
                      <a:lnTo>
                        <a:pt x="330" y="447"/>
                      </a:lnTo>
                      <a:lnTo>
                        <a:pt x="348" y="437"/>
                      </a:lnTo>
                      <a:lnTo>
                        <a:pt x="348" y="431"/>
                      </a:lnTo>
                      <a:lnTo>
                        <a:pt x="351" y="425"/>
                      </a:lnTo>
                      <a:lnTo>
                        <a:pt x="344" y="421"/>
                      </a:lnTo>
                      <a:lnTo>
                        <a:pt x="348" y="409"/>
                      </a:lnTo>
                      <a:lnTo>
                        <a:pt x="346" y="401"/>
                      </a:lnTo>
                      <a:lnTo>
                        <a:pt x="353" y="399"/>
                      </a:lnTo>
                      <a:lnTo>
                        <a:pt x="353" y="389"/>
                      </a:lnTo>
                      <a:lnTo>
                        <a:pt x="365" y="367"/>
                      </a:lnTo>
                      <a:lnTo>
                        <a:pt x="365" y="359"/>
                      </a:lnTo>
                      <a:lnTo>
                        <a:pt x="371" y="357"/>
                      </a:lnTo>
                      <a:lnTo>
                        <a:pt x="375" y="341"/>
                      </a:lnTo>
                      <a:lnTo>
                        <a:pt x="353" y="339"/>
                      </a:lnTo>
                      <a:lnTo>
                        <a:pt x="348" y="333"/>
                      </a:lnTo>
                      <a:lnTo>
                        <a:pt x="351" y="329"/>
                      </a:lnTo>
                      <a:lnTo>
                        <a:pt x="346" y="323"/>
                      </a:lnTo>
                      <a:lnTo>
                        <a:pt x="338" y="327"/>
                      </a:lnTo>
                      <a:lnTo>
                        <a:pt x="338" y="319"/>
                      </a:lnTo>
                      <a:lnTo>
                        <a:pt x="328" y="307"/>
                      </a:lnTo>
                      <a:lnTo>
                        <a:pt x="330" y="297"/>
                      </a:lnTo>
                      <a:lnTo>
                        <a:pt x="320" y="287"/>
                      </a:lnTo>
                      <a:lnTo>
                        <a:pt x="304" y="248"/>
                      </a:lnTo>
                      <a:lnTo>
                        <a:pt x="290" y="238"/>
                      </a:lnTo>
                      <a:lnTo>
                        <a:pt x="284" y="226"/>
                      </a:lnTo>
                      <a:lnTo>
                        <a:pt x="274" y="216"/>
                      </a:lnTo>
                      <a:lnTo>
                        <a:pt x="282" y="212"/>
                      </a:lnTo>
                      <a:lnTo>
                        <a:pt x="276" y="202"/>
                      </a:lnTo>
                      <a:lnTo>
                        <a:pt x="282" y="196"/>
                      </a:lnTo>
                      <a:lnTo>
                        <a:pt x="282" y="182"/>
                      </a:lnTo>
                      <a:lnTo>
                        <a:pt x="262" y="140"/>
                      </a:lnTo>
                      <a:lnTo>
                        <a:pt x="288" y="18"/>
                      </a:lnTo>
                      <a:lnTo>
                        <a:pt x="206" y="0"/>
                      </a:lnTo>
                      <a:lnTo>
                        <a:pt x="128" y="325"/>
                      </a:lnTo>
                      <a:lnTo>
                        <a:pt x="134" y="353"/>
                      </a:lnTo>
                      <a:lnTo>
                        <a:pt x="126" y="361"/>
                      </a:lnTo>
                      <a:lnTo>
                        <a:pt x="138" y="399"/>
                      </a:lnTo>
                      <a:lnTo>
                        <a:pt x="154" y="411"/>
                      </a:lnTo>
                      <a:lnTo>
                        <a:pt x="158" y="433"/>
                      </a:lnTo>
                      <a:lnTo>
                        <a:pt x="134" y="461"/>
                      </a:lnTo>
                      <a:lnTo>
                        <a:pt x="122" y="483"/>
                      </a:lnTo>
                      <a:lnTo>
                        <a:pt x="106" y="499"/>
                      </a:lnTo>
                      <a:lnTo>
                        <a:pt x="104" y="511"/>
                      </a:lnTo>
                      <a:lnTo>
                        <a:pt x="96" y="521"/>
                      </a:lnTo>
                      <a:lnTo>
                        <a:pt x="82" y="529"/>
                      </a:lnTo>
                      <a:lnTo>
                        <a:pt x="58" y="559"/>
                      </a:lnTo>
                      <a:lnTo>
                        <a:pt x="54" y="584"/>
                      </a:lnTo>
                      <a:lnTo>
                        <a:pt x="72" y="590"/>
                      </a:lnTo>
                      <a:lnTo>
                        <a:pt x="78" y="604"/>
                      </a:lnTo>
                      <a:lnTo>
                        <a:pt x="68" y="614"/>
                      </a:lnTo>
                      <a:lnTo>
                        <a:pt x="68" y="624"/>
                      </a:lnTo>
                      <a:lnTo>
                        <a:pt x="56" y="646"/>
                      </a:lnTo>
                      <a:lnTo>
                        <a:pt x="0" y="877"/>
                      </a:lnTo>
                      <a:lnTo>
                        <a:pt x="60" y="891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8890" cap="rnd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FB69779-8700-4171-A455-A1AD68D5CD7C}"/>
                </a:ext>
              </a:extLst>
            </p:cNvPr>
            <p:cNvGrpSpPr/>
            <p:nvPr/>
          </p:nvGrpSpPr>
          <p:grpSpPr>
            <a:xfrm>
              <a:off x="8252476" y="1965789"/>
              <a:ext cx="711734" cy="1097328"/>
              <a:chOff x="7263710" y="2016789"/>
              <a:chExt cx="459917" cy="709089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AC9B4CE-7078-4974-A0BB-936FC7E35E2C}"/>
                  </a:ext>
                </a:extLst>
              </p:cNvPr>
              <p:cNvSpPr/>
              <p:nvPr/>
            </p:nvSpPr>
            <p:spPr>
              <a:xfrm>
                <a:off x="7270734" y="2618897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CD167576-9639-4F43-93C0-1CA3385177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3710" y="2016789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A25A883-1931-484A-94FE-8A3D3FE26B95}"/>
                </a:ext>
              </a:extLst>
            </p:cNvPr>
            <p:cNvGrpSpPr/>
            <p:nvPr/>
          </p:nvGrpSpPr>
          <p:grpSpPr>
            <a:xfrm>
              <a:off x="8060860" y="3117148"/>
              <a:ext cx="713882" cy="1102620"/>
              <a:chOff x="7433119" y="2180886"/>
              <a:chExt cx="461303" cy="71250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C6DAED5-8E06-4450-9E20-CA5174967B91}"/>
                  </a:ext>
                </a:extLst>
              </p:cNvPr>
              <p:cNvSpPr/>
              <p:nvPr/>
            </p:nvSpPr>
            <p:spPr>
              <a:xfrm>
                <a:off x="7441529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102ED81-3A67-4152-95F5-5D271B38F4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33119" y="2180886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071EEF0-E46F-494E-9AD0-A60D038B89CF}"/>
                </a:ext>
              </a:extLst>
            </p:cNvPr>
            <p:cNvGrpSpPr/>
            <p:nvPr/>
          </p:nvGrpSpPr>
          <p:grpSpPr>
            <a:xfrm>
              <a:off x="7516781" y="3648726"/>
              <a:ext cx="701508" cy="1090941"/>
              <a:chOff x="7441525" y="2119054"/>
              <a:chExt cx="453310" cy="70495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086A09-94D0-46C1-B39D-44FFFB05B2DC}"/>
                  </a:ext>
                </a:extLst>
              </p:cNvPr>
              <p:cNvSpPr/>
              <p:nvPr/>
            </p:nvSpPr>
            <p:spPr>
              <a:xfrm>
                <a:off x="7441525" y="2717031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61C65C10-3AB6-4E27-B928-2D9CCEBCB8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41942" y="2119054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2163193" y="5733295"/>
            <a:ext cx="6153537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300" b="1" dirty="0">
                <a:solidFill>
                  <a:schemeClr val="accent5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           Number of crimes in area</a:t>
            </a:r>
          </a:p>
          <a:p>
            <a:pPr lvl="0" algn="ctr">
              <a:defRPr/>
            </a:pPr>
            <a:r>
              <a:rPr lang="en-US" sz="1300" b="1" dirty="0">
                <a:solidFill>
                  <a:schemeClr val="accent5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Crime Rate (CR) = ------------------------------------------    x   100,000</a:t>
            </a:r>
          </a:p>
          <a:p>
            <a:pPr lvl="0" algn="ctr">
              <a:defRPr/>
            </a:pPr>
            <a:r>
              <a:rPr lang="en-US" sz="1300" b="1" dirty="0">
                <a:solidFill>
                  <a:schemeClr val="accent5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             Population of the area</a:t>
            </a:r>
          </a:p>
          <a:p>
            <a:pPr lvl="0" algn="ctr">
              <a:defRPr/>
            </a:pPr>
            <a:endParaRPr kumimoji="0" lang="en-GB" sz="130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kumimoji="0" lang="en-GB" sz="1300" i="1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The Crime Rate specified here is per</a:t>
            </a:r>
            <a:r>
              <a:rPr kumimoji="0" lang="en-GB" sz="1300" i="1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1000 people in the population.</a:t>
            </a:r>
            <a:endParaRPr kumimoji="0" lang="en-GB" sz="1300" i="1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0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180419" y="331615"/>
            <a:ext cx="3831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Steps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1912" y="556892"/>
            <a:ext cx="8568000" cy="5760000"/>
            <a:chOff x="1692997" y="673625"/>
            <a:chExt cx="8277145" cy="5743359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68FB9FD-508C-45FB-B9A4-5A199142D8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369" y="3519652"/>
              <a:ext cx="4207960" cy="1586703"/>
            </a:xfrm>
            <a:custGeom>
              <a:avLst/>
              <a:gdLst>
                <a:gd name="T0" fmla="*/ 2969 w 3735"/>
                <a:gd name="T1" fmla="*/ 207 h 1395"/>
                <a:gd name="T2" fmla="*/ 2969 w 3735"/>
                <a:gd name="T3" fmla="*/ 206 h 1395"/>
                <a:gd name="T4" fmla="*/ 2969 w 3735"/>
                <a:gd name="T5" fmla="*/ 206 h 1395"/>
                <a:gd name="T6" fmla="*/ 3317 w 3735"/>
                <a:gd name="T7" fmla="*/ 350 h 1395"/>
                <a:gd name="T8" fmla="*/ 3317 w 3735"/>
                <a:gd name="T9" fmla="*/ 1045 h 1395"/>
                <a:gd name="T10" fmla="*/ 2969 w 3735"/>
                <a:gd name="T11" fmla="*/ 1189 h 1395"/>
                <a:gd name="T12" fmla="*/ 2622 w 3735"/>
                <a:gd name="T13" fmla="*/ 1045 h 1395"/>
                <a:gd name="T14" fmla="*/ 2476 w 3735"/>
                <a:gd name="T15" fmla="*/ 1191 h 1395"/>
                <a:gd name="T16" fmla="*/ 2969 w 3735"/>
                <a:gd name="T17" fmla="*/ 1395 h 1395"/>
                <a:gd name="T18" fmla="*/ 3462 w 3735"/>
                <a:gd name="T19" fmla="*/ 1191 h 1395"/>
                <a:gd name="T20" fmla="*/ 3462 w 3735"/>
                <a:gd name="T21" fmla="*/ 204 h 1395"/>
                <a:gd name="T22" fmla="*/ 2969 w 3735"/>
                <a:gd name="T23" fmla="*/ 0 h 1395"/>
                <a:gd name="T24" fmla="*/ 2969 w 3735"/>
                <a:gd name="T25" fmla="*/ 0 h 1395"/>
                <a:gd name="T26" fmla="*/ 2969 w 3735"/>
                <a:gd name="T27" fmla="*/ 0 h 1395"/>
                <a:gd name="T28" fmla="*/ 0 w 3735"/>
                <a:gd name="T29" fmla="*/ 0 h 1395"/>
                <a:gd name="T30" fmla="*/ 0 w 3735"/>
                <a:gd name="T31" fmla="*/ 207 h 1395"/>
                <a:gd name="T32" fmla="*/ 2969 w 3735"/>
                <a:gd name="T33" fmla="*/ 207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35" h="1395">
                  <a:moveTo>
                    <a:pt x="2969" y="207"/>
                  </a:moveTo>
                  <a:cubicBezTo>
                    <a:pt x="2969" y="206"/>
                    <a:pt x="2969" y="206"/>
                    <a:pt x="2969" y="206"/>
                  </a:cubicBezTo>
                  <a:cubicBezTo>
                    <a:pt x="2969" y="206"/>
                    <a:pt x="2969" y="206"/>
                    <a:pt x="2969" y="206"/>
                  </a:cubicBezTo>
                  <a:cubicBezTo>
                    <a:pt x="3095" y="206"/>
                    <a:pt x="3221" y="254"/>
                    <a:pt x="3317" y="350"/>
                  </a:cubicBezTo>
                  <a:cubicBezTo>
                    <a:pt x="3508" y="542"/>
                    <a:pt x="3508" y="853"/>
                    <a:pt x="3317" y="1045"/>
                  </a:cubicBezTo>
                  <a:cubicBezTo>
                    <a:pt x="3221" y="1141"/>
                    <a:pt x="3095" y="1188"/>
                    <a:pt x="2969" y="1189"/>
                  </a:cubicBezTo>
                  <a:cubicBezTo>
                    <a:pt x="2844" y="1189"/>
                    <a:pt x="2718" y="1141"/>
                    <a:pt x="2622" y="1045"/>
                  </a:cubicBezTo>
                  <a:cubicBezTo>
                    <a:pt x="2476" y="1191"/>
                    <a:pt x="2476" y="1191"/>
                    <a:pt x="2476" y="1191"/>
                  </a:cubicBezTo>
                  <a:cubicBezTo>
                    <a:pt x="2612" y="1327"/>
                    <a:pt x="2791" y="1395"/>
                    <a:pt x="2969" y="1395"/>
                  </a:cubicBezTo>
                  <a:cubicBezTo>
                    <a:pt x="3148" y="1395"/>
                    <a:pt x="3326" y="1327"/>
                    <a:pt x="3462" y="1191"/>
                  </a:cubicBezTo>
                  <a:cubicBezTo>
                    <a:pt x="3735" y="918"/>
                    <a:pt x="3735" y="477"/>
                    <a:pt x="3462" y="204"/>
                  </a:cubicBezTo>
                  <a:cubicBezTo>
                    <a:pt x="3326" y="68"/>
                    <a:pt x="3148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2969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D7D17C0-A22A-4CE5-84C6-BED275614EB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732018" y="3303439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B8477D8-C61C-4124-90F8-8E57DF85AB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87353" y="2048611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7F0108F-9039-4399-9773-91DE2C3041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072811" y="1984253"/>
              <a:ext cx="4207960" cy="1586703"/>
            </a:xfrm>
            <a:custGeom>
              <a:avLst/>
              <a:gdLst>
                <a:gd name="T0" fmla="*/ 2969 w 3735"/>
                <a:gd name="T1" fmla="*/ 207 h 1395"/>
                <a:gd name="T2" fmla="*/ 2969 w 3735"/>
                <a:gd name="T3" fmla="*/ 206 h 1395"/>
                <a:gd name="T4" fmla="*/ 2969 w 3735"/>
                <a:gd name="T5" fmla="*/ 206 h 1395"/>
                <a:gd name="T6" fmla="*/ 3317 w 3735"/>
                <a:gd name="T7" fmla="*/ 350 h 1395"/>
                <a:gd name="T8" fmla="*/ 3317 w 3735"/>
                <a:gd name="T9" fmla="*/ 1045 h 1395"/>
                <a:gd name="T10" fmla="*/ 2969 w 3735"/>
                <a:gd name="T11" fmla="*/ 1189 h 1395"/>
                <a:gd name="T12" fmla="*/ 2622 w 3735"/>
                <a:gd name="T13" fmla="*/ 1045 h 1395"/>
                <a:gd name="T14" fmla="*/ 2476 w 3735"/>
                <a:gd name="T15" fmla="*/ 1191 h 1395"/>
                <a:gd name="T16" fmla="*/ 2969 w 3735"/>
                <a:gd name="T17" fmla="*/ 1395 h 1395"/>
                <a:gd name="T18" fmla="*/ 3462 w 3735"/>
                <a:gd name="T19" fmla="*/ 1191 h 1395"/>
                <a:gd name="T20" fmla="*/ 3462 w 3735"/>
                <a:gd name="T21" fmla="*/ 204 h 1395"/>
                <a:gd name="T22" fmla="*/ 2969 w 3735"/>
                <a:gd name="T23" fmla="*/ 0 h 1395"/>
                <a:gd name="T24" fmla="*/ 2969 w 3735"/>
                <a:gd name="T25" fmla="*/ 0 h 1395"/>
                <a:gd name="T26" fmla="*/ 2969 w 3735"/>
                <a:gd name="T27" fmla="*/ 0 h 1395"/>
                <a:gd name="T28" fmla="*/ 0 w 3735"/>
                <a:gd name="T29" fmla="*/ 0 h 1395"/>
                <a:gd name="T30" fmla="*/ 0 w 3735"/>
                <a:gd name="T31" fmla="*/ 207 h 1395"/>
                <a:gd name="T32" fmla="*/ 2969 w 3735"/>
                <a:gd name="T33" fmla="*/ 207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35" h="1395">
                  <a:moveTo>
                    <a:pt x="2969" y="207"/>
                  </a:moveTo>
                  <a:cubicBezTo>
                    <a:pt x="2969" y="206"/>
                    <a:pt x="2969" y="206"/>
                    <a:pt x="2969" y="206"/>
                  </a:cubicBezTo>
                  <a:cubicBezTo>
                    <a:pt x="2969" y="206"/>
                    <a:pt x="2969" y="206"/>
                    <a:pt x="2969" y="206"/>
                  </a:cubicBezTo>
                  <a:cubicBezTo>
                    <a:pt x="3095" y="206"/>
                    <a:pt x="3221" y="254"/>
                    <a:pt x="3317" y="350"/>
                  </a:cubicBezTo>
                  <a:cubicBezTo>
                    <a:pt x="3508" y="542"/>
                    <a:pt x="3508" y="853"/>
                    <a:pt x="3317" y="1045"/>
                  </a:cubicBezTo>
                  <a:cubicBezTo>
                    <a:pt x="3221" y="1141"/>
                    <a:pt x="3095" y="1188"/>
                    <a:pt x="2969" y="1189"/>
                  </a:cubicBezTo>
                  <a:cubicBezTo>
                    <a:pt x="2844" y="1189"/>
                    <a:pt x="2718" y="1141"/>
                    <a:pt x="2622" y="1045"/>
                  </a:cubicBezTo>
                  <a:cubicBezTo>
                    <a:pt x="2476" y="1191"/>
                    <a:pt x="2476" y="1191"/>
                    <a:pt x="2476" y="1191"/>
                  </a:cubicBezTo>
                  <a:cubicBezTo>
                    <a:pt x="2612" y="1327"/>
                    <a:pt x="2791" y="1395"/>
                    <a:pt x="2969" y="1395"/>
                  </a:cubicBezTo>
                  <a:cubicBezTo>
                    <a:pt x="3148" y="1395"/>
                    <a:pt x="3326" y="1327"/>
                    <a:pt x="3462" y="1191"/>
                  </a:cubicBezTo>
                  <a:cubicBezTo>
                    <a:pt x="3735" y="918"/>
                    <a:pt x="3735" y="477"/>
                    <a:pt x="3462" y="204"/>
                  </a:cubicBezTo>
                  <a:cubicBezTo>
                    <a:pt x="3326" y="68"/>
                    <a:pt x="3148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2969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20A28BC-AE81-4C0B-AB73-E7F89498D27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44065" y="3303439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3A22756-C715-4C00-916F-5C15292738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00777" y="2048611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rgbClr val="934B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29FB220-28A5-4D27-ADA3-21E1B897EF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554053" y="3303439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C83BD00-A1EF-4D37-AAC7-5990B20159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10765" y="2048611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234739F-137F-4F62-9B52-DCFB13D83C1C}"/>
                </a:ext>
              </a:extLst>
            </p:cNvPr>
            <p:cNvSpPr/>
            <p:nvPr/>
          </p:nvSpPr>
          <p:spPr>
            <a:xfrm>
              <a:off x="4005353" y="2686496"/>
              <a:ext cx="782452" cy="7824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36EE2E-9B2C-48F7-83F4-AB4F1F6244B3}"/>
                </a:ext>
              </a:extLst>
            </p:cNvPr>
            <p:cNvSpPr/>
            <p:nvPr/>
          </p:nvSpPr>
          <p:spPr>
            <a:xfrm>
              <a:off x="2100353" y="2686496"/>
              <a:ext cx="782452" cy="78245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104A93C-8179-48EB-AABC-80CB03EBE7B2}"/>
                </a:ext>
              </a:extLst>
            </p:cNvPr>
            <p:cNvSpPr/>
            <p:nvPr/>
          </p:nvSpPr>
          <p:spPr>
            <a:xfrm>
              <a:off x="7815353" y="2686496"/>
              <a:ext cx="782452" cy="782452"/>
            </a:xfrm>
            <a:prstGeom prst="ellipse">
              <a:avLst/>
            </a:prstGeom>
            <a:solidFill>
              <a:srgbClr val="619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7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9A48D46-CBA8-4B56-91FF-07438AF0E3FF}"/>
                </a:ext>
              </a:extLst>
            </p:cNvPr>
            <p:cNvSpPr/>
            <p:nvPr/>
          </p:nvSpPr>
          <p:spPr>
            <a:xfrm>
              <a:off x="5910353" y="2686496"/>
              <a:ext cx="782452" cy="78245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5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11A07DF-A3C0-42E0-90E8-C6F5026DD306}"/>
                </a:ext>
              </a:extLst>
            </p:cNvPr>
            <p:cNvSpPr/>
            <p:nvPr/>
          </p:nvSpPr>
          <p:spPr>
            <a:xfrm>
              <a:off x="3052853" y="3638996"/>
              <a:ext cx="782452" cy="782452"/>
            </a:xfrm>
            <a:prstGeom prst="ellipse">
              <a:avLst/>
            </a:prstGeom>
            <a:solidFill>
              <a:srgbClr val="619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2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B0341B7-8D48-478C-B9E3-628E56FFD7F9}"/>
                </a:ext>
              </a:extLst>
            </p:cNvPr>
            <p:cNvSpPr/>
            <p:nvPr/>
          </p:nvSpPr>
          <p:spPr>
            <a:xfrm>
              <a:off x="4983253" y="3638996"/>
              <a:ext cx="782452" cy="782452"/>
            </a:xfrm>
            <a:prstGeom prst="ellipse">
              <a:avLst/>
            </a:prstGeom>
            <a:solidFill>
              <a:srgbClr val="D39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E87EE82-E6FC-4E13-8748-4212CE5C8594}"/>
                </a:ext>
              </a:extLst>
            </p:cNvPr>
            <p:cNvSpPr/>
            <p:nvPr/>
          </p:nvSpPr>
          <p:spPr>
            <a:xfrm>
              <a:off x="6850153" y="3638996"/>
              <a:ext cx="782452" cy="7824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6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0A0E844-2ADE-4280-A67B-DEFE37A04949}"/>
                </a:ext>
              </a:extLst>
            </p:cNvPr>
            <p:cNvSpPr/>
            <p:nvPr/>
          </p:nvSpPr>
          <p:spPr>
            <a:xfrm>
              <a:off x="8780553" y="3638996"/>
              <a:ext cx="782452" cy="78245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8</a:t>
              </a:r>
            </a:p>
          </p:txBody>
        </p:sp>
      </p:grpSp>
      <p:sp>
        <p:nvSpPr>
          <p:cNvPr id="49" name="TextBox 76">
            <a:extLst>
              <a:ext uri="{FF2B5EF4-FFF2-40B4-BE49-F238E27FC236}">
                <a16:creationId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447476" y="5948778"/>
            <a:ext cx="1228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50" name="TextBox 77">
            <a:extLst>
              <a:ext uri="{FF2B5EF4-FFF2-40B4-BE49-F238E27FC236}">
                <a16:creationId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10411351" y="916345"/>
            <a:ext cx="1224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FINISH</a:t>
            </a:r>
          </a:p>
        </p:txBody>
      </p:sp>
      <p:sp>
        <p:nvSpPr>
          <p:cNvPr id="51" name="TextBox 79">
            <a:extLst>
              <a:ext uri="{FF2B5EF4-FFF2-40B4-BE49-F238E27FC236}">
                <a16:creationId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1556398" y="1257085"/>
            <a:ext cx="18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2500" b="1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Data Gathering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84">
            <a:extLst>
              <a:ext uri="{FF2B5EF4-FFF2-40B4-BE49-F238E27FC236}">
                <a16:creationId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3321596" y="1268591"/>
            <a:ext cx="25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500" b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GB" dirty="0"/>
              <a:t>Data</a:t>
            </a:r>
          </a:p>
          <a:p>
            <a:r>
              <a:rPr lang="en-GB" dirty="0"/>
              <a:t>Pre-processing </a:t>
            </a:r>
          </a:p>
        </p:txBody>
      </p:sp>
      <p:sp>
        <p:nvSpPr>
          <p:cNvPr id="53" name="TextBox 85">
            <a:extLst>
              <a:ext uri="{FF2B5EF4-FFF2-40B4-BE49-F238E27FC236}">
                <a16:creationId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5412765" y="1243957"/>
            <a:ext cx="244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500" b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GB" dirty="0"/>
              <a:t>Model</a:t>
            </a:r>
          </a:p>
          <a:p>
            <a:r>
              <a:rPr lang="en-GB" dirty="0"/>
              <a:t>Training</a:t>
            </a:r>
          </a:p>
        </p:txBody>
      </p:sp>
      <p:sp>
        <p:nvSpPr>
          <p:cNvPr id="54" name="TextBox 86">
            <a:extLst>
              <a:ext uri="{FF2B5EF4-FFF2-40B4-BE49-F238E27FC236}">
                <a16:creationId xmlns:a16="http://schemas.microsoft.com/office/drawing/2014/main" id="{EEC460DC-FAB8-413E-B445-7D5FEAAA4BE3}"/>
              </a:ext>
            </a:extLst>
          </p:cNvPr>
          <p:cNvSpPr txBox="1"/>
          <p:nvPr/>
        </p:nvSpPr>
        <p:spPr>
          <a:xfrm>
            <a:off x="7380630" y="1247311"/>
            <a:ext cx="22011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500" b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GB" dirty="0"/>
              <a:t>Testing &amp;</a:t>
            </a:r>
          </a:p>
          <a:p>
            <a:r>
              <a:rPr lang="en-GB" dirty="0"/>
              <a:t>Prediction</a:t>
            </a:r>
          </a:p>
        </p:txBody>
      </p:sp>
      <p:sp>
        <p:nvSpPr>
          <p:cNvPr id="55" name="TextBox 87">
            <a:extLst>
              <a:ext uri="{FF2B5EF4-FFF2-40B4-BE49-F238E27FC236}">
                <a16:creationId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2577835" y="4869381"/>
            <a:ext cx="1993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500" b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GB" dirty="0"/>
              <a:t>Data Preparation</a:t>
            </a:r>
          </a:p>
        </p:txBody>
      </p:sp>
      <p:sp>
        <p:nvSpPr>
          <p:cNvPr id="56" name="TextBox 88">
            <a:extLst>
              <a:ext uri="{FF2B5EF4-FFF2-40B4-BE49-F238E27FC236}">
                <a16:creationId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4744241" y="4869679"/>
            <a:ext cx="1600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500" b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GB" dirty="0"/>
              <a:t>Model Selection</a:t>
            </a:r>
          </a:p>
        </p:txBody>
      </p:sp>
      <p:sp>
        <p:nvSpPr>
          <p:cNvPr id="57" name="TextBox 89">
            <a:extLst>
              <a:ext uri="{FF2B5EF4-FFF2-40B4-BE49-F238E27FC236}">
                <a16:creationId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6333673" y="4858846"/>
            <a:ext cx="2285166" cy="12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500" b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GB" dirty="0"/>
              <a:t>Hyper Parameter Optimization</a:t>
            </a:r>
          </a:p>
        </p:txBody>
      </p:sp>
      <p:sp>
        <p:nvSpPr>
          <p:cNvPr id="58" name="TextBox 90">
            <a:extLst>
              <a:ext uri="{FF2B5EF4-FFF2-40B4-BE49-F238E27FC236}">
                <a16:creationId xmlns:a16="http://schemas.microsoft.com/office/drawing/2014/main" id="{8C5DCBA2-575B-4A72-881F-2E187D3FF7CA}"/>
              </a:ext>
            </a:extLst>
          </p:cNvPr>
          <p:cNvSpPr txBox="1"/>
          <p:nvPr/>
        </p:nvSpPr>
        <p:spPr>
          <a:xfrm>
            <a:off x="8660647" y="4884735"/>
            <a:ext cx="1804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500" b="1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GB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23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3846000" y="-55854"/>
            <a:ext cx="4500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Collection</a:t>
            </a:r>
            <a:endParaRPr lang="ru-RU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26261" y="1167153"/>
            <a:ext cx="3436575" cy="1578648"/>
            <a:chOff x="1518894" y="1719647"/>
            <a:chExt cx="2877264" cy="1723639"/>
          </a:xfrm>
        </p:grpSpPr>
        <p:sp>
          <p:nvSpPr>
            <p:cNvPr id="9" name="TextBox 69">
              <a:extLst>
                <a:ext uri="{FF2B5EF4-FFF2-40B4-BE49-F238E27FC236}">
                  <a16:creationId xmlns:a16="http://schemas.microsoft.com/office/drawing/2014/main" id="{5DED6165-7FF1-42C7-87B3-631327E48D04}"/>
                </a:ext>
              </a:extLst>
            </p:cNvPr>
            <p:cNvSpPr txBox="1"/>
            <p:nvPr/>
          </p:nvSpPr>
          <p:spPr>
            <a:xfrm>
              <a:off x="1834181" y="2082307"/>
              <a:ext cx="2561977" cy="1360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lang="en-US" sz="15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C</a:t>
              </a:r>
              <a:r>
                <a:rPr kumimoji="0" 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ollected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 the crime</a:t>
              </a:r>
              <a:r>
                <a:rPr kumimoji="0" lang="en-US" sz="15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 report of Atlanta City for the years 2009 to 2018 from Atlanta Police Department’s official </a:t>
              </a:r>
              <a:r>
                <a:rPr lang="en-US" sz="15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web page </a:t>
              </a:r>
              <a:r>
                <a:rPr lang="en-US" sz="1500" i="1" dirty="0">
                  <a:solidFill>
                    <a:schemeClr val="bg1"/>
                  </a:solidFill>
                  <a:latin typeface="Open Sans" panose="020B0606030504020204" pitchFamily="34" charset="0"/>
                  <a:hlinkClick r:id="rId2"/>
                </a:rPr>
                <a:t>http://www.atlantapd.org/</a:t>
              </a:r>
              <a:endPara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" name="TextBox 77">
              <a:extLst>
                <a:ext uri="{FF2B5EF4-FFF2-40B4-BE49-F238E27FC236}">
                  <a16:creationId xmlns:a16="http://schemas.microsoft.com/office/drawing/2014/main" id="{B57F8DFE-2BB0-49D9-A219-4353AB4B183A}"/>
                </a:ext>
              </a:extLst>
            </p:cNvPr>
            <p:cNvSpPr txBox="1"/>
            <p:nvPr/>
          </p:nvSpPr>
          <p:spPr>
            <a:xfrm>
              <a:off x="1834181" y="1719647"/>
              <a:ext cx="2461769" cy="35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Atlanta – Crime Report</a:t>
              </a:r>
              <a:endPara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AA2691-941B-44C2-8F76-7D1B8ACC63F6}"/>
                </a:ext>
              </a:extLst>
            </p:cNvPr>
            <p:cNvSpPr/>
            <p:nvPr/>
          </p:nvSpPr>
          <p:spPr>
            <a:xfrm>
              <a:off x="1518894" y="1833026"/>
              <a:ext cx="171466" cy="15722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6261" y="2899288"/>
            <a:ext cx="3375286" cy="1541327"/>
            <a:chOff x="1518894" y="3051690"/>
            <a:chExt cx="3375286" cy="1541327"/>
          </a:xfrm>
        </p:grpSpPr>
        <p:sp>
          <p:nvSpPr>
            <p:cNvPr id="11" name="TextBox 78">
              <a:extLst>
                <a:ext uri="{FF2B5EF4-FFF2-40B4-BE49-F238E27FC236}">
                  <a16:creationId xmlns:a16="http://schemas.microsoft.com/office/drawing/2014/main" id="{620CAD1F-119C-44E4-812B-8B11ABB172BA}"/>
                </a:ext>
              </a:extLst>
            </p:cNvPr>
            <p:cNvSpPr txBox="1"/>
            <p:nvPr/>
          </p:nvSpPr>
          <p:spPr>
            <a:xfrm>
              <a:off x="1834180" y="3380786"/>
              <a:ext cx="306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lang="en-US" sz="15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The crime report of New York City for the years 2000 to 2018 was gathered from New York Police Department’s official webpage </a:t>
              </a:r>
              <a:r>
                <a:rPr lang="en-US" sz="1500" i="1" dirty="0">
                  <a:solidFill>
                    <a:schemeClr val="bg1"/>
                  </a:solidFill>
                  <a:latin typeface="Open Sans" panose="020B0606030504020204" pitchFamily="34" charset="0"/>
                  <a:hlinkClick r:id="rId3"/>
                </a:rPr>
                <a:t>https://www1.nyc.gov/</a:t>
              </a:r>
              <a:endParaRPr lang="en-GB" sz="1500" i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" name="TextBox 79">
              <a:extLst>
                <a:ext uri="{FF2B5EF4-FFF2-40B4-BE49-F238E27FC236}">
                  <a16:creationId xmlns:a16="http://schemas.microsoft.com/office/drawing/2014/main" id="{2C368593-BEAD-4EE9-A5BC-25B8AC8EC1FF}"/>
                </a:ext>
              </a:extLst>
            </p:cNvPr>
            <p:cNvSpPr txBox="1"/>
            <p:nvPr/>
          </p:nvSpPr>
          <p:spPr>
            <a:xfrm>
              <a:off x="1834181" y="3051690"/>
              <a:ext cx="2880000" cy="32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New York – Crime Report</a:t>
              </a:r>
              <a:endPara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D0D18A-00A0-4364-BFC4-5DF0355A2190}"/>
                </a:ext>
              </a:extLst>
            </p:cNvPr>
            <p:cNvSpPr/>
            <p:nvPr/>
          </p:nvSpPr>
          <p:spPr>
            <a:xfrm>
              <a:off x="1518894" y="3153017"/>
              <a:ext cx="171466" cy="14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6261" y="4779608"/>
            <a:ext cx="3375286" cy="1747193"/>
            <a:chOff x="1518894" y="4363168"/>
            <a:chExt cx="3375286" cy="1747193"/>
          </a:xfrm>
        </p:grpSpPr>
        <p:sp>
          <p:nvSpPr>
            <p:cNvPr id="13" name="TextBox 80">
              <a:extLst>
                <a:ext uri="{FF2B5EF4-FFF2-40B4-BE49-F238E27FC236}">
                  <a16:creationId xmlns:a16="http://schemas.microsoft.com/office/drawing/2014/main" id="{66E5DDE8-322E-472F-A8D8-EB7B17DA5C9B}"/>
                </a:ext>
              </a:extLst>
            </p:cNvPr>
            <p:cNvSpPr txBox="1"/>
            <p:nvPr/>
          </p:nvSpPr>
          <p:spPr>
            <a:xfrm>
              <a:off x="1834180" y="4682536"/>
              <a:ext cx="306000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We collected the crime report of Raleigh  City for the years 2009 to 2018 from North Carolina Police Department’s </a:t>
              </a:r>
              <a:r>
                <a:rPr lang="en-US" sz="1500" dirty="0">
                  <a:solidFill>
                    <a:schemeClr val="bg1"/>
                  </a:solidFill>
                  <a:latin typeface="Open Sans" panose="020B0606030504020204"/>
                </a:rPr>
                <a:t>official web page </a:t>
              </a:r>
              <a:r>
                <a:rPr lang="en-IN" sz="1500" i="1" dirty="0">
                  <a:latin typeface="Open Sans" panose="020B0606030504020204"/>
                  <a:hlinkClick r:id="rId4"/>
                </a:rPr>
                <a:t>https://www.raleighnc.gov/police</a:t>
              </a:r>
              <a:endParaRPr lang="en-IN" sz="1500" dirty="0">
                <a:latin typeface="Open Sans" panose="020B0606030504020204"/>
                <a:hlinkClick r:id="rId4"/>
              </a:endParaRPr>
            </a:p>
          </p:txBody>
        </p:sp>
        <p:sp>
          <p:nvSpPr>
            <p:cNvPr id="14" name="TextBox 81">
              <a:extLst>
                <a:ext uri="{FF2B5EF4-FFF2-40B4-BE49-F238E27FC236}">
                  <a16:creationId xmlns:a16="http://schemas.microsoft.com/office/drawing/2014/main" id="{BE8BD5D3-2BF4-4881-B464-F5AC0E035454}"/>
                </a:ext>
              </a:extLst>
            </p:cNvPr>
            <p:cNvSpPr txBox="1"/>
            <p:nvPr/>
          </p:nvSpPr>
          <p:spPr>
            <a:xfrm>
              <a:off x="1834180" y="4363168"/>
              <a:ext cx="270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Raleigh – Crime Report</a:t>
              </a:r>
              <a:endPara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F7DFD1-8E15-4217-BFDD-F80613FB450C}"/>
                </a:ext>
              </a:extLst>
            </p:cNvPr>
            <p:cNvSpPr/>
            <p:nvPr/>
          </p:nvSpPr>
          <p:spPr>
            <a:xfrm>
              <a:off x="1518894" y="4454361"/>
              <a:ext cx="171466" cy="165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133482" y="1271544"/>
            <a:ext cx="4032000" cy="5040000"/>
            <a:chOff x="6648078" y="901428"/>
            <a:chExt cx="4320000" cy="5427573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648078" y="1423660"/>
              <a:ext cx="4320000" cy="4905341"/>
              <a:chOff x="5788106" y="288962"/>
              <a:chExt cx="5123586" cy="557121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281AB26-79E4-4D63-A210-8ECCCF55A08B}"/>
                  </a:ext>
                </a:extLst>
              </p:cNvPr>
              <p:cNvSpPr/>
              <p:nvPr/>
            </p:nvSpPr>
            <p:spPr>
              <a:xfrm>
                <a:off x="8127984" y="2036051"/>
                <a:ext cx="1606550" cy="1606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4CB3621-89DB-447E-9CE7-D3E377311066}"/>
                  </a:ext>
                </a:extLst>
              </p:cNvPr>
              <p:cNvSpPr/>
              <p:nvPr/>
            </p:nvSpPr>
            <p:spPr>
              <a:xfrm>
                <a:off x="8270528" y="288962"/>
                <a:ext cx="1016000" cy="1016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39D4B8D-BD42-46C1-96A8-06B7F1C51D4A}"/>
                  </a:ext>
                </a:extLst>
              </p:cNvPr>
              <p:cNvGrpSpPr/>
              <p:nvPr/>
            </p:nvGrpSpPr>
            <p:grpSpPr>
              <a:xfrm>
                <a:off x="5788106" y="1579263"/>
                <a:ext cx="5123586" cy="4280911"/>
                <a:chOff x="5905094" y="1331351"/>
                <a:chExt cx="5123586" cy="4280911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E430FB5-6350-443F-BD6A-7CC9F4C7A75A}"/>
                    </a:ext>
                  </a:extLst>
                </p:cNvPr>
                <p:cNvSpPr/>
                <p:nvPr/>
              </p:nvSpPr>
              <p:spPr>
                <a:xfrm>
                  <a:off x="9133454" y="4804361"/>
                  <a:ext cx="807901" cy="8079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210A4C9-962B-4DD6-B9B0-4302EC59C4E8}"/>
                    </a:ext>
                  </a:extLst>
                </p:cNvPr>
                <p:cNvSpPr/>
                <p:nvPr/>
              </p:nvSpPr>
              <p:spPr>
                <a:xfrm>
                  <a:off x="7656298" y="4804361"/>
                  <a:ext cx="807901" cy="8079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0" name="Rectangle: Rounded Corners 6">
                  <a:extLst>
                    <a:ext uri="{FF2B5EF4-FFF2-40B4-BE49-F238E27FC236}">
                      <a16:creationId xmlns:a16="http://schemas.microsoft.com/office/drawing/2014/main" id="{FC1CC86B-CDE0-4060-B0B6-9DFD38C31C77}"/>
                    </a:ext>
                  </a:extLst>
                </p:cNvPr>
                <p:cNvSpPr/>
                <p:nvPr/>
              </p:nvSpPr>
              <p:spPr>
                <a:xfrm>
                  <a:off x="5905094" y="1376943"/>
                  <a:ext cx="1124062" cy="3239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: Rounded Corners 27">
                  <a:extLst>
                    <a:ext uri="{FF2B5EF4-FFF2-40B4-BE49-F238E27FC236}">
                      <a16:creationId xmlns:a16="http://schemas.microsoft.com/office/drawing/2014/main" id="{CE892CF5-8745-4B34-B9BB-F6E96D54DBC8}"/>
                    </a:ext>
                  </a:extLst>
                </p:cNvPr>
                <p:cNvSpPr/>
                <p:nvPr/>
              </p:nvSpPr>
              <p:spPr>
                <a:xfrm rot="4500000">
                  <a:off x="5601182" y="2831996"/>
                  <a:ext cx="3325243" cy="3239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: Rounded Corners 30">
                  <a:extLst>
                    <a:ext uri="{FF2B5EF4-FFF2-40B4-BE49-F238E27FC236}">
                      <a16:creationId xmlns:a16="http://schemas.microsoft.com/office/drawing/2014/main" id="{79FB6581-4FF9-4C43-A699-BA341D3E74FA}"/>
                    </a:ext>
                  </a:extLst>
                </p:cNvPr>
                <p:cNvSpPr/>
                <p:nvPr/>
              </p:nvSpPr>
              <p:spPr>
                <a:xfrm>
                  <a:off x="7496220" y="4292456"/>
                  <a:ext cx="2704284" cy="3239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Rounded Corners 31">
                  <a:extLst>
                    <a:ext uri="{FF2B5EF4-FFF2-40B4-BE49-F238E27FC236}">
                      <a16:creationId xmlns:a16="http://schemas.microsoft.com/office/drawing/2014/main" id="{6CB14E56-FD1F-4D9D-96DA-7FE5F4DDCA3A}"/>
                    </a:ext>
                  </a:extLst>
                </p:cNvPr>
                <p:cNvSpPr/>
                <p:nvPr/>
              </p:nvSpPr>
              <p:spPr>
                <a:xfrm>
                  <a:off x="6979920" y="2000077"/>
                  <a:ext cx="4048760" cy="2266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: Rounded Corners 65">
                  <a:extLst>
                    <a:ext uri="{FF2B5EF4-FFF2-40B4-BE49-F238E27FC236}">
                      <a16:creationId xmlns:a16="http://schemas.microsoft.com/office/drawing/2014/main" id="{C2A3225C-4ABD-422F-A72F-5E9CB9286556}"/>
                    </a:ext>
                  </a:extLst>
                </p:cNvPr>
                <p:cNvSpPr/>
                <p:nvPr/>
              </p:nvSpPr>
              <p:spPr>
                <a:xfrm rot="6414265">
                  <a:off x="9632198" y="2888342"/>
                  <a:ext cx="2036443" cy="2266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: Rounded Corners 66">
                  <a:extLst>
                    <a:ext uri="{FF2B5EF4-FFF2-40B4-BE49-F238E27FC236}">
                      <a16:creationId xmlns:a16="http://schemas.microsoft.com/office/drawing/2014/main" id="{9549BDA7-46D2-4CA2-85D2-221D3DF6F2A7}"/>
                    </a:ext>
                  </a:extLst>
                </p:cNvPr>
                <p:cNvSpPr/>
                <p:nvPr/>
              </p:nvSpPr>
              <p:spPr>
                <a:xfrm>
                  <a:off x="7496220" y="3752677"/>
                  <a:ext cx="2983819" cy="2266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0C023F4-9C76-4B73-A17E-EF93F5AD3F66}"/>
                  </a:ext>
                </a:extLst>
              </p:cNvPr>
              <p:cNvSpPr/>
              <p:nvPr/>
            </p:nvSpPr>
            <p:spPr>
              <a:xfrm>
                <a:off x="9225301" y="778535"/>
                <a:ext cx="1451683" cy="13901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C023F4-9C76-4B73-A17E-EF93F5AD3F66}"/>
                </a:ext>
              </a:extLst>
            </p:cNvPr>
            <p:cNvSpPr/>
            <p:nvPr/>
          </p:nvSpPr>
          <p:spPr>
            <a:xfrm>
              <a:off x="7806182" y="2019444"/>
              <a:ext cx="986599" cy="10302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C023F4-9C76-4B73-A17E-EF93F5AD3F66}"/>
                </a:ext>
              </a:extLst>
            </p:cNvPr>
            <p:cNvSpPr/>
            <p:nvPr/>
          </p:nvSpPr>
          <p:spPr>
            <a:xfrm>
              <a:off x="9637289" y="901428"/>
              <a:ext cx="828000" cy="82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7783" y="3880254"/>
            <a:ext cx="3375286" cy="2266483"/>
            <a:chOff x="1518894" y="4411808"/>
            <a:chExt cx="3375286" cy="2148047"/>
          </a:xfrm>
        </p:grpSpPr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6E5DDE8-322E-472F-A8D8-EB7B17DA5C9B}"/>
                </a:ext>
              </a:extLst>
            </p:cNvPr>
            <p:cNvSpPr txBox="1"/>
            <p:nvPr/>
          </p:nvSpPr>
          <p:spPr>
            <a:xfrm>
              <a:off x="1834180" y="4756292"/>
              <a:ext cx="30600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The Normalized Population Census data is collected for</a:t>
              </a:r>
              <a:r>
                <a:rPr kumimoji="0" lang="en-US" sz="15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 all 3 cities for the fiscal years of 2000 to 2018 using the web scrapping framework, Scrapy from the </a:t>
              </a:r>
              <a:r>
                <a:rPr lang="en-US" sz="15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webpage </a:t>
              </a:r>
              <a:r>
                <a:rPr lang="en-US" sz="1500" i="1" dirty="0">
                  <a:solidFill>
                    <a:schemeClr val="bg1"/>
                  </a:solidFill>
                  <a:latin typeface="Open Sans" panose="020B0606030504020204" pitchFamily="34" charset="0"/>
                  <a:hlinkClick r:id="rId5"/>
                </a:rPr>
                <a:t>https://www.google.com/publicdata/explore?ds=kf7tgg1uo9ude_</a:t>
              </a:r>
              <a:endPara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BE8BD5D3-2BF4-4881-B464-F5AC0E035454}"/>
                </a:ext>
              </a:extLst>
            </p:cNvPr>
            <p:cNvSpPr txBox="1"/>
            <p:nvPr/>
          </p:nvSpPr>
          <p:spPr>
            <a:xfrm>
              <a:off x="1834181" y="4411808"/>
              <a:ext cx="246176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Population</a:t>
              </a:r>
              <a:endPara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7DFD1-8E15-4217-BFDD-F80613FB450C}"/>
                </a:ext>
              </a:extLst>
            </p:cNvPr>
            <p:cNvSpPr/>
            <p:nvPr/>
          </p:nvSpPr>
          <p:spPr>
            <a:xfrm>
              <a:off x="1518894" y="4512727"/>
              <a:ext cx="171466" cy="20471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7777" y="1505762"/>
            <a:ext cx="3375286" cy="2046984"/>
            <a:chOff x="1518894" y="4411808"/>
            <a:chExt cx="3375286" cy="2046984"/>
          </a:xfrm>
        </p:grpSpPr>
        <p:sp>
          <p:nvSpPr>
            <p:cNvPr id="38" name="TextBox 80">
              <a:extLst>
                <a:ext uri="{FF2B5EF4-FFF2-40B4-BE49-F238E27FC236}">
                  <a16:creationId xmlns:a16="http://schemas.microsoft.com/office/drawing/2014/main" id="{66E5DDE8-322E-472F-A8D8-EB7B17DA5C9B}"/>
                </a:ext>
              </a:extLst>
            </p:cNvPr>
            <p:cNvSpPr txBox="1"/>
            <p:nvPr/>
          </p:nvSpPr>
          <p:spPr>
            <a:xfrm>
              <a:off x="1834180" y="4750632"/>
              <a:ext cx="30600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The Lunar Calendar was built</a:t>
              </a:r>
              <a:r>
                <a:rPr kumimoji="0" lang="en-US" sz="15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 from the lunar data scraped from the web </a:t>
              </a:r>
              <a:r>
                <a:rPr lang="en-US" sz="15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page </a:t>
              </a:r>
              <a:r>
                <a:rPr lang="en-US" sz="1500" i="1" dirty="0">
                  <a:solidFill>
                    <a:schemeClr val="bg1"/>
                  </a:solidFill>
                  <a:latin typeface="Open Sans" panose="020B0606030504020204" pitchFamily="34" charset="0"/>
                  <a:hlinkClick r:id="rId6"/>
                </a:rPr>
                <a:t>https://www.timeanddate.com/moon/phases/</a:t>
              </a:r>
              <a:r>
                <a:rPr lang="en-US" sz="1500" i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using 2 web crawler and scraper frameworks Scrapy and BeautifulSoup4.</a:t>
              </a:r>
              <a:endParaRPr kumimoji="0" lang="en-GB" sz="15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9" name="TextBox 81">
              <a:extLst>
                <a:ext uri="{FF2B5EF4-FFF2-40B4-BE49-F238E27FC236}">
                  <a16:creationId xmlns:a16="http://schemas.microsoft.com/office/drawing/2014/main" id="{BE8BD5D3-2BF4-4881-B464-F5AC0E035454}"/>
                </a:ext>
              </a:extLst>
            </p:cNvPr>
            <p:cNvSpPr txBox="1"/>
            <p:nvPr/>
          </p:nvSpPr>
          <p:spPr>
            <a:xfrm>
              <a:off x="1834181" y="4411808"/>
              <a:ext cx="246176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Lunar Calendar</a:t>
              </a:r>
              <a:endPara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F7DFD1-8E15-4217-BFDD-F80613FB450C}"/>
                </a:ext>
              </a:extLst>
            </p:cNvPr>
            <p:cNvSpPr/>
            <p:nvPr/>
          </p:nvSpPr>
          <p:spPr>
            <a:xfrm>
              <a:off x="1518894" y="4503001"/>
              <a:ext cx="171466" cy="18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33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406000" y="331585"/>
            <a:ext cx="738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Web Crawling &amp; Scraping</a:t>
            </a:r>
            <a:endParaRPr lang="ru-RU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6500" y="1527314"/>
            <a:ext cx="5714483" cy="1938992"/>
            <a:chOff x="936544" y="1498123"/>
            <a:chExt cx="2296415" cy="1938992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0D7392C9-1859-4259-BBDE-44969263C79F}"/>
                </a:ext>
              </a:extLst>
            </p:cNvPr>
            <p:cNvSpPr txBox="1"/>
            <p:nvPr/>
          </p:nvSpPr>
          <p:spPr>
            <a:xfrm>
              <a:off x="936544" y="1807355"/>
              <a:ext cx="50977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2C923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9CBF5C73-0102-4355-9CC9-C65EF0A0E116}"/>
                </a:ext>
              </a:extLst>
            </p:cNvPr>
            <p:cNvSpPr txBox="1"/>
            <p:nvPr/>
          </p:nvSpPr>
          <p:spPr>
            <a:xfrm>
              <a:off x="1453528" y="1498123"/>
              <a:ext cx="17794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Use Scrapy, a web-crawling python framework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Feed region, country and year to program for which lunar day information is needed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Build url from above input, open and crawl through the web page looking for specific key words.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Find a match, scrap the data and save as a csv file, in required format.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3196" y="3986935"/>
            <a:ext cx="5680927" cy="1476000"/>
            <a:chOff x="973564" y="2986801"/>
            <a:chExt cx="5680927" cy="1476000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A320232A-B6CD-4466-AE14-81FE20AFA91E}"/>
                </a:ext>
              </a:extLst>
            </p:cNvPr>
            <p:cNvSpPr txBox="1"/>
            <p:nvPr/>
          </p:nvSpPr>
          <p:spPr>
            <a:xfrm>
              <a:off x="973564" y="3185407"/>
              <a:ext cx="114128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6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2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492F38E8-BEA4-46FC-8769-180B63DE9292}"/>
                </a:ext>
              </a:extLst>
            </p:cNvPr>
            <p:cNvSpPr txBox="1"/>
            <p:nvPr/>
          </p:nvSpPr>
          <p:spPr>
            <a:xfrm>
              <a:off x="2226491" y="2986801"/>
              <a:ext cx="4428000" cy="14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Use BeautifulSoup4, a web-scraping library to collect lunar data.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Build url to fetch lunar data for cities &amp; years.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Leverage BS4 functions to the parse the required html tags.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Format the lunar date.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4780153" y="923491"/>
            <a:ext cx="7083614" cy="5400000"/>
            <a:chOff x="3554459" y="330097"/>
            <a:chExt cx="8408941" cy="641032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46ED6EA-4D0C-43DE-846E-FC1461FCD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751" y="330097"/>
              <a:ext cx="3850649" cy="6410329"/>
            </a:xfrm>
            <a:custGeom>
              <a:avLst/>
              <a:gdLst>
                <a:gd name="T0" fmla="*/ 2163 w 2595"/>
                <a:gd name="T1" fmla="*/ 288 h 4320"/>
                <a:gd name="T2" fmla="*/ 1822 w 2595"/>
                <a:gd name="T3" fmla="*/ 554 h 4320"/>
                <a:gd name="T4" fmla="*/ 1822 w 2595"/>
                <a:gd name="T5" fmla="*/ 765 h 4320"/>
                <a:gd name="T6" fmla="*/ 1691 w 2595"/>
                <a:gd name="T7" fmla="*/ 1020 h 4320"/>
                <a:gd name="T8" fmla="*/ 1691 w 2595"/>
                <a:gd name="T9" fmla="*/ 1254 h 4320"/>
                <a:gd name="T10" fmla="*/ 1926 w 2595"/>
                <a:gd name="T11" fmla="*/ 1503 h 4320"/>
                <a:gd name="T12" fmla="*/ 1926 w 2595"/>
                <a:gd name="T13" fmla="*/ 2008 h 4320"/>
                <a:gd name="T14" fmla="*/ 1415 w 2595"/>
                <a:gd name="T15" fmla="*/ 2240 h 4320"/>
                <a:gd name="T16" fmla="*/ 1180 w 2595"/>
                <a:gd name="T17" fmla="*/ 2364 h 4320"/>
                <a:gd name="T18" fmla="*/ 1311 w 2595"/>
                <a:gd name="T19" fmla="*/ 2549 h 4320"/>
                <a:gd name="T20" fmla="*/ 1180 w 2595"/>
                <a:gd name="T21" fmla="*/ 2906 h 4320"/>
                <a:gd name="T22" fmla="*/ 735 w 2595"/>
                <a:gd name="T23" fmla="*/ 3011 h 4320"/>
                <a:gd name="T24" fmla="*/ 577 w 2595"/>
                <a:gd name="T25" fmla="*/ 3514 h 4320"/>
                <a:gd name="T26" fmla="*/ 341 w 2595"/>
                <a:gd name="T27" fmla="*/ 3739 h 4320"/>
                <a:gd name="T28" fmla="*/ 92 w 2595"/>
                <a:gd name="T29" fmla="*/ 3804 h 4320"/>
                <a:gd name="T30" fmla="*/ 92 w 2595"/>
                <a:gd name="T31" fmla="*/ 4096 h 4320"/>
                <a:gd name="T32" fmla="*/ 0 w 2595"/>
                <a:gd name="T33" fmla="*/ 4320 h 4320"/>
                <a:gd name="T34" fmla="*/ 2595 w 2595"/>
                <a:gd name="T35" fmla="*/ 4320 h 4320"/>
                <a:gd name="T36" fmla="*/ 2595 w 2595"/>
                <a:gd name="T37" fmla="*/ 0 h 4320"/>
                <a:gd name="T38" fmla="*/ 2379 w 2595"/>
                <a:gd name="T39" fmla="*/ 288 h 4320"/>
                <a:gd name="T40" fmla="*/ 2163 w 2595"/>
                <a:gd name="T41" fmla="*/ 288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95" h="4320">
                  <a:moveTo>
                    <a:pt x="2163" y="288"/>
                  </a:moveTo>
                  <a:lnTo>
                    <a:pt x="1822" y="554"/>
                  </a:lnTo>
                  <a:lnTo>
                    <a:pt x="1822" y="765"/>
                  </a:lnTo>
                  <a:lnTo>
                    <a:pt x="1691" y="1020"/>
                  </a:lnTo>
                  <a:lnTo>
                    <a:pt x="1691" y="1254"/>
                  </a:lnTo>
                  <a:lnTo>
                    <a:pt x="1926" y="1503"/>
                  </a:lnTo>
                  <a:lnTo>
                    <a:pt x="1926" y="2008"/>
                  </a:lnTo>
                  <a:lnTo>
                    <a:pt x="1415" y="2240"/>
                  </a:lnTo>
                  <a:lnTo>
                    <a:pt x="1180" y="2364"/>
                  </a:lnTo>
                  <a:lnTo>
                    <a:pt x="1311" y="2549"/>
                  </a:lnTo>
                  <a:lnTo>
                    <a:pt x="1180" y="2906"/>
                  </a:lnTo>
                  <a:lnTo>
                    <a:pt x="735" y="3011"/>
                  </a:lnTo>
                  <a:lnTo>
                    <a:pt x="577" y="3514"/>
                  </a:lnTo>
                  <a:lnTo>
                    <a:pt x="341" y="3739"/>
                  </a:lnTo>
                  <a:lnTo>
                    <a:pt x="92" y="3804"/>
                  </a:lnTo>
                  <a:lnTo>
                    <a:pt x="92" y="4096"/>
                  </a:lnTo>
                  <a:lnTo>
                    <a:pt x="0" y="4320"/>
                  </a:lnTo>
                  <a:lnTo>
                    <a:pt x="2595" y="4320"/>
                  </a:lnTo>
                  <a:lnTo>
                    <a:pt x="2595" y="0"/>
                  </a:lnTo>
                  <a:lnTo>
                    <a:pt x="2379" y="288"/>
                  </a:lnTo>
                  <a:lnTo>
                    <a:pt x="2163" y="2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8E6F56-09E3-4F3A-924D-FBA09B630870}"/>
                </a:ext>
              </a:extLst>
            </p:cNvPr>
            <p:cNvGrpSpPr/>
            <p:nvPr/>
          </p:nvGrpSpPr>
          <p:grpSpPr>
            <a:xfrm>
              <a:off x="5778634" y="1316334"/>
              <a:ext cx="2583198" cy="4910594"/>
              <a:chOff x="2570163" y="709613"/>
              <a:chExt cx="3254376" cy="6186487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60459A2-997B-4FC3-8225-2C531CE2A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0163" y="1758950"/>
                <a:ext cx="3014663" cy="5137150"/>
              </a:xfrm>
              <a:custGeom>
                <a:avLst/>
                <a:gdLst>
                  <a:gd name="T0" fmla="*/ 1281 w 1292"/>
                  <a:gd name="T1" fmla="*/ 401 h 2184"/>
                  <a:gd name="T2" fmla="*/ 1272 w 1292"/>
                  <a:gd name="T3" fmla="*/ 391 h 2184"/>
                  <a:gd name="T4" fmla="*/ 1223 w 1292"/>
                  <a:gd name="T5" fmla="*/ 370 h 2184"/>
                  <a:gd name="T6" fmla="*/ 1159 w 1292"/>
                  <a:gd name="T7" fmla="*/ 415 h 2184"/>
                  <a:gd name="T8" fmla="*/ 1021 w 1292"/>
                  <a:gd name="T9" fmla="*/ 696 h 2184"/>
                  <a:gd name="T10" fmla="*/ 983 w 1292"/>
                  <a:gd name="T11" fmla="*/ 717 h 2184"/>
                  <a:gd name="T12" fmla="*/ 744 w 1292"/>
                  <a:gd name="T13" fmla="*/ 718 h 2184"/>
                  <a:gd name="T14" fmla="*/ 740 w 1292"/>
                  <a:gd name="T15" fmla="*/ 703 h 2184"/>
                  <a:gd name="T16" fmla="*/ 763 w 1292"/>
                  <a:gd name="T17" fmla="*/ 676 h 2184"/>
                  <a:gd name="T18" fmla="*/ 977 w 1292"/>
                  <a:gd name="T19" fmla="*/ 475 h 2184"/>
                  <a:gd name="T20" fmla="*/ 1007 w 1292"/>
                  <a:gd name="T21" fmla="*/ 388 h 2184"/>
                  <a:gd name="T22" fmla="*/ 1007 w 1292"/>
                  <a:gd name="T23" fmla="*/ 388 h 2184"/>
                  <a:gd name="T24" fmla="*/ 1007 w 1292"/>
                  <a:gd name="T25" fmla="*/ 388 h 2184"/>
                  <a:gd name="T26" fmla="*/ 1001 w 1292"/>
                  <a:gd name="T27" fmla="*/ 371 h 2184"/>
                  <a:gd name="T28" fmla="*/ 975 w 1292"/>
                  <a:gd name="T29" fmla="*/ 299 h 2184"/>
                  <a:gd name="T30" fmla="*/ 871 w 1292"/>
                  <a:gd name="T31" fmla="*/ 47 h 2184"/>
                  <a:gd name="T32" fmla="*/ 807 w 1292"/>
                  <a:gd name="T33" fmla="*/ 0 h 2184"/>
                  <a:gd name="T34" fmla="*/ 740 w 1292"/>
                  <a:gd name="T35" fmla="*/ 67 h 2184"/>
                  <a:gd name="T36" fmla="*/ 746 w 1292"/>
                  <a:gd name="T37" fmla="*/ 95 h 2184"/>
                  <a:gd name="T38" fmla="*/ 814 w 1292"/>
                  <a:gd name="T39" fmla="*/ 259 h 2184"/>
                  <a:gd name="T40" fmla="*/ 849 w 1292"/>
                  <a:gd name="T41" fmla="*/ 362 h 2184"/>
                  <a:gd name="T42" fmla="*/ 839 w 1292"/>
                  <a:gd name="T43" fmla="*/ 411 h 2184"/>
                  <a:gd name="T44" fmla="*/ 616 w 1292"/>
                  <a:gd name="T45" fmla="*/ 622 h 2184"/>
                  <a:gd name="T46" fmla="*/ 573 w 1292"/>
                  <a:gd name="T47" fmla="*/ 638 h 2184"/>
                  <a:gd name="T48" fmla="*/ 383 w 1292"/>
                  <a:gd name="T49" fmla="*/ 831 h 2184"/>
                  <a:gd name="T50" fmla="*/ 383 w 1292"/>
                  <a:gd name="T51" fmla="*/ 1241 h 2184"/>
                  <a:gd name="T52" fmla="*/ 368 w 1292"/>
                  <a:gd name="T53" fmla="*/ 1355 h 2184"/>
                  <a:gd name="T54" fmla="*/ 305 w 1292"/>
                  <a:gd name="T55" fmla="*/ 1619 h 2184"/>
                  <a:gd name="T56" fmla="*/ 270 w 1292"/>
                  <a:gd name="T57" fmla="*/ 1689 h 2184"/>
                  <a:gd name="T58" fmla="*/ 44 w 1292"/>
                  <a:gd name="T59" fmla="*/ 1952 h 2184"/>
                  <a:gd name="T60" fmla="*/ 10 w 1292"/>
                  <a:gd name="T61" fmla="*/ 2018 h 2184"/>
                  <a:gd name="T62" fmla="*/ 69 w 1292"/>
                  <a:gd name="T63" fmla="*/ 2132 h 2184"/>
                  <a:gd name="T64" fmla="*/ 208 w 1292"/>
                  <a:gd name="T65" fmla="*/ 2092 h 2184"/>
                  <a:gd name="T66" fmla="*/ 452 w 1292"/>
                  <a:gd name="T67" fmla="*/ 1809 h 2184"/>
                  <a:gd name="T68" fmla="*/ 500 w 1292"/>
                  <a:gd name="T69" fmla="*/ 1708 h 2184"/>
                  <a:gd name="T70" fmla="*/ 549 w 1292"/>
                  <a:gd name="T71" fmla="*/ 1472 h 2184"/>
                  <a:gd name="T72" fmla="*/ 598 w 1292"/>
                  <a:gd name="T73" fmla="*/ 1447 h 2184"/>
                  <a:gd name="T74" fmla="*/ 740 w 1292"/>
                  <a:gd name="T75" fmla="*/ 1661 h 2184"/>
                  <a:gd name="T76" fmla="*/ 904 w 1292"/>
                  <a:gd name="T77" fmla="*/ 2090 h 2184"/>
                  <a:gd name="T78" fmla="*/ 1044 w 1292"/>
                  <a:gd name="T79" fmla="*/ 2161 h 2184"/>
                  <a:gd name="T80" fmla="*/ 1104 w 1292"/>
                  <a:gd name="T81" fmla="*/ 2010 h 2184"/>
                  <a:gd name="T82" fmla="*/ 980 w 1292"/>
                  <a:gd name="T83" fmla="*/ 1676 h 2184"/>
                  <a:gd name="T84" fmla="*/ 905 w 1292"/>
                  <a:gd name="T85" fmla="*/ 1506 h 2184"/>
                  <a:gd name="T86" fmla="*/ 761 w 1292"/>
                  <a:gd name="T87" fmla="*/ 1309 h 2184"/>
                  <a:gd name="T88" fmla="*/ 741 w 1292"/>
                  <a:gd name="T89" fmla="*/ 1248 h 2184"/>
                  <a:gd name="T90" fmla="*/ 740 w 1292"/>
                  <a:gd name="T91" fmla="*/ 949 h 2184"/>
                  <a:gd name="T92" fmla="*/ 740 w 1292"/>
                  <a:gd name="T93" fmla="*/ 847 h 2184"/>
                  <a:gd name="T94" fmla="*/ 813 w 1292"/>
                  <a:gd name="T95" fmla="*/ 847 h 2184"/>
                  <a:gd name="T96" fmla="*/ 1035 w 1292"/>
                  <a:gd name="T97" fmla="*/ 859 h 2184"/>
                  <a:gd name="T98" fmla="*/ 1120 w 1292"/>
                  <a:gd name="T99" fmla="*/ 809 h 2184"/>
                  <a:gd name="T100" fmla="*/ 1244 w 1292"/>
                  <a:gd name="T101" fmla="*/ 557 h 2184"/>
                  <a:gd name="T102" fmla="*/ 1292 w 1292"/>
                  <a:gd name="T103" fmla="*/ 439 h 2184"/>
                  <a:gd name="T104" fmla="*/ 1281 w 1292"/>
                  <a:gd name="T105" fmla="*/ 401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92" h="2184">
                    <a:moveTo>
                      <a:pt x="1281" y="401"/>
                    </a:moveTo>
                    <a:cubicBezTo>
                      <a:pt x="1279" y="398"/>
                      <a:pt x="1276" y="394"/>
                      <a:pt x="1272" y="391"/>
                    </a:cubicBezTo>
                    <a:cubicBezTo>
                      <a:pt x="1260" y="378"/>
                      <a:pt x="1242" y="370"/>
                      <a:pt x="1223" y="370"/>
                    </a:cubicBezTo>
                    <a:cubicBezTo>
                      <a:pt x="1194" y="370"/>
                      <a:pt x="1175" y="385"/>
                      <a:pt x="1159" y="415"/>
                    </a:cubicBezTo>
                    <a:cubicBezTo>
                      <a:pt x="1143" y="445"/>
                      <a:pt x="1064" y="612"/>
                      <a:pt x="1021" y="696"/>
                    </a:cubicBezTo>
                    <a:cubicBezTo>
                      <a:pt x="1015" y="707"/>
                      <a:pt x="996" y="717"/>
                      <a:pt x="983" y="717"/>
                    </a:cubicBezTo>
                    <a:cubicBezTo>
                      <a:pt x="903" y="719"/>
                      <a:pt x="824" y="718"/>
                      <a:pt x="744" y="718"/>
                    </a:cubicBezTo>
                    <a:cubicBezTo>
                      <a:pt x="742" y="713"/>
                      <a:pt x="741" y="708"/>
                      <a:pt x="740" y="703"/>
                    </a:cubicBezTo>
                    <a:cubicBezTo>
                      <a:pt x="747" y="694"/>
                      <a:pt x="754" y="684"/>
                      <a:pt x="763" y="676"/>
                    </a:cubicBezTo>
                    <a:cubicBezTo>
                      <a:pt x="834" y="608"/>
                      <a:pt x="905" y="541"/>
                      <a:pt x="977" y="475"/>
                    </a:cubicBezTo>
                    <a:cubicBezTo>
                      <a:pt x="1005" y="449"/>
                      <a:pt x="1015" y="421"/>
                      <a:pt x="1007" y="388"/>
                    </a:cubicBezTo>
                    <a:cubicBezTo>
                      <a:pt x="1007" y="388"/>
                      <a:pt x="1007" y="388"/>
                      <a:pt x="1007" y="388"/>
                    </a:cubicBezTo>
                    <a:cubicBezTo>
                      <a:pt x="1007" y="388"/>
                      <a:pt x="1007" y="388"/>
                      <a:pt x="1007" y="388"/>
                    </a:cubicBezTo>
                    <a:cubicBezTo>
                      <a:pt x="1005" y="382"/>
                      <a:pt x="1003" y="377"/>
                      <a:pt x="1001" y="371"/>
                    </a:cubicBezTo>
                    <a:cubicBezTo>
                      <a:pt x="992" y="347"/>
                      <a:pt x="983" y="323"/>
                      <a:pt x="975" y="299"/>
                    </a:cubicBezTo>
                    <a:cubicBezTo>
                      <a:pt x="871" y="47"/>
                      <a:pt x="871" y="47"/>
                      <a:pt x="871" y="47"/>
                    </a:cubicBezTo>
                    <a:cubicBezTo>
                      <a:pt x="862" y="19"/>
                      <a:pt x="837" y="0"/>
                      <a:pt x="807" y="0"/>
                    </a:cubicBezTo>
                    <a:cubicBezTo>
                      <a:pt x="770" y="0"/>
                      <a:pt x="740" y="30"/>
                      <a:pt x="740" y="67"/>
                    </a:cubicBezTo>
                    <a:cubicBezTo>
                      <a:pt x="740" y="77"/>
                      <a:pt x="742" y="87"/>
                      <a:pt x="746" y="95"/>
                    </a:cubicBezTo>
                    <a:cubicBezTo>
                      <a:pt x="814" y="259"/>
                      <a:pt x="814" y="259"/>
                      <a:pt x="814" y="259"/>
                    </a:cubicBezTo>
                    <a:cubicBezTo>
                      <a:pt x="826" y="293"/>
                      <a:pt x="838" y="328"/>
                      <a:pt x="849" y="362"/>
                    </a:cubicBezTo>
                    <a:cubicBezTo>
                      <a:pt x="853" y="376"/>
                      <a:pt x="849" y="401"/>
                      <a:pt x="839" y="411"/>
                    </a:cubicBezTo>
                    <a:cubicBezTo>
                      <a:pt x="766" y="483"/>
                      <a:pt x="691" y="553"/>
                      <a:pt x="616" y="622"/>
                    </a:cubicBezTo>
                    <a:cubicBezTo>
                      <a:pt x="605" y="632"/>
                      <a:pt x="588" y="638"/>
                      <a:pt x="573" y="638"/>
                    </a:cubicBezTo>
                    <a:cubicBezTo>
                      <a:pt x="450" y="643"/>
                      <a:pt x="384" y="708"/>
                      <a:pt x="383" y="831"/>
                    </a:cubicBezTo>
                    <a:cubicBezTo>
                      <a:pt x="383" y="967"/>
                      <a:pt x="384" y="1104"/>
                      <a:pt x="383" y="1241"/>
                    </a:cubicBezTo>
                    <a:cubicBezTo>
                      <a:pt x="382" y="1279"/>
                      <a:pt x="376" y="1318"/>
                      <a:pt x="368" y="1355"/>
                    </a:cubicBezTo>
                    <a:cubicBezTo>
                      <a:pt x="349" y="1444"/>
                      <a:pt x="328" y="1532"/>
                      <a:pt x="305" y="1619"/>
                    </a:cubicBezTo>
                    <a:cubicBezTo>
                      <a:pt x="299" y="1644"/>
                      <a:pt x="286" y="1669"/>
                      <a:pt x="270" y="1689"/>
                    </a:cubicBezTo>
                    <a:cubicBezTo>
                      <a:pt x="196" y="1778"/>
                      <a:pt x="118" y="1864"/>
                      <a:pt x="44" y="1952"/>
                    </a:cubicBezTo>
                    <a:cubicBezTo>
                      <a:pt x="28" y="1971"/>
                      <a:pt x="15" y="1995"/>
                      <a:pt x="10" y="2018"/>
                    </a:cubicBezTo>
                    <a:cubicBezTo>
                      <a:pt x="0" y="2066"/>
                      <a:pt x="27" y="2113"/>
                      <a:pt x="69" y="2132"/>
                    </a:cubicBezTo>
                    <a:cubicBezTo>
                      <a:pt x="118" y="2154"/>
                      <a:pt x="164" y="2141"/>
                      <a:pt x="208" y="2092"/>
                    </a:cubicBezTo>
                    <a:cubicBezTo>
                      <a:pt x="290" y="1998"/>
                      <a:pt x="373" y="1905"/>
                      <a:pt x="452" y="1809"/>
                    </a:cubicBezTo>
                    <a:cubicBezTo>
                      <a:pt x="475" y="1781"/>
                      <a:pt x="491" y="1743"/>
                      <a:pt x="500" y="1708"/>
                    </a:cubicBezTo>
                    <a:cubicBezTo>
                      <a:pt x="520" y="1630"/>
                      <a:pt x="532" y="1550"/>
                      <a:pt x="549" y="1472"/>
                    </a:cubicBezTo>
                    <a:cubicBezTo>
                      <a:pt x="556" y="1435"/>
                      <a:pt x="581" y="1423"/>
                      <a:pt x="598" y="1447"/>
                    </a:cubicBezTo>
                    <a:cubicBezTo>
                      <a:pt x="649" y="1516"/>
                      <a:pt x="706" y="1584"/>
                      <a:pt x="740" y="1661"/>
                    </a:cubicBezTo>
                    <a:cubicBezTo>
                      <a:pt x="803" y="1801"/>
                      <a:pt x="849" y="1947"/>
                      <a:pt x="904" y="2090"/>
                    </a:cubicBezTo>
                    <a:cubicBezTo>
                      <a:pt x="929" y="2157"/>
                      <a:pt x="985" y="2184"/>
                      <a:pt x="1044" y="2161"/>
                    </a:cubicBezTo>
                    <a:cubicBezTo>
                      <a:pt x="1106" y="2137"/>
                      <a:pt x="1129" y="2078"/>
                      <a:pt x="1104" y="2010"/>
                    </a:cubicBezTo>
                    <a:cubicBezTo>
                      <a:pt x="1063" y="1899"/>
                      <a:pt x="1022" y="1787"/>
                      <a:pt x="980" y="1676"/>
                    </a:cubicBezTo>
                    <a:cubicBezTo>
                      <a:pt x="958" y="1619"/>
                      <a:pt x="938" y="1558"/>
                      <a:pt x="905" y="1506"/>
                    </a:cubicBezTo>
                    <a:cubicBezTo>
                      <a:pt x="863" y="1437"/>
                      <a:pt x="808" y="1375"/>
                      <a:pt x="761" y="1309"/>
                    </a:cubicBezTo>
                    <a:cubicBezTo>
                      <a:pt x="749" y="1292"/>
                      <a:pt x="742" y="1269"/>
                      <a:pt x="741" y="1248"/>
                    </a:cubicBezTo>
                    <a:cubicBezTo>
                      <a:pt x="739" y="1148"/>
                      <a:pt x="740" y="1049"/>
                      <a:pt x="740" y="949"/>
                    </a:cubicBezTo>
                    <a:cubicBezTo>
                      <a:pt x="740" y="916"/>
                      <a:pt x="740" y="882"/>
                      <a:pt x="740" y="847"/>
                    </a:cubicBezTo>
                    <a:cubicBezTo>
                      <a:pt x="769" y="847"/>
                      <a:pt x="791" y="846"/>
                      <a:pt x="813" y="847"/>
                    </a:cubicBezTo>
                    <a:cubicBezTo>
                      <a:pt x="887" y="851"/>
                      <a:pt x="961" y="855"/>
                      <a:pt x="1035" y="859"/>
                    </a:cubicBezTo>
                    <a:cubicBezTo>
                      <a:pt x="1076" y="862"/>
                      <a:pt x="1103" y="847"/>
                      <a:pt x="1120" y="809"/>
                    </a:cubicBezTo>
                    <a:cubicBezTo>
                      <a:pt x="1160" y="725"/>
                      <a:pt x="1204" y="642"/>
                      <a:pt x="1244" y="557"/>
                    </a:cubicBezTo>
                    <a:cubicBezTo>
                      <a:pt x="1264" y="513"/>
                      <a:pt x="1292" y="459"/>
                      <a:pt x="1292" y="439"/>
                    </a:cubicBezTo>
                    <a:cubicBezTo>
                      <a:pt x="1292" y="425"/>
                      <a:pt x="1288" y="412"/>
                      <a:pt x="1281" y="4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D08E86-B5DE-41F0-AA4F-61EE1C6E4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2951" y="981075"/>
                <a:ext cx="2541588" cy="2141538"/>
              </a:xfrm>
              <a:custGeom>
                <a:avLst/>
                <a:gdLst>
                  <a:gd name="T0" fmla="*/ 1601 w 1601"/>
                  <a:gd name="T1" fmla="*/ 1277 h 1349"/>
                  <a:gd name="T2" fmla="*/ 1542 w 1601"/>
                  <a:gd name="T3" fmla="*/ 1349 h 1349"/>
                  <a:gd name="T4" fmla="*/ 0 w 1601"/>
                  <a:gd name="T5" fmla="*/ 71 h 1349"/>
                  <a:gd name="T6" fmla="*/ 58 w 1601"/>
                  <a:gd name="T7" fmla="*/ 0 h 1349"/>
                  <a:gd name="T8" fmla="*/ 1601 w 1601"/>
                  <a:gd name="T9" fmla="*/ 1277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1" h="1349">
                    <a:moveTo>
                      <a:pt x="1601" y="1277"/>
                    </a:moveTo>
                    <a:lnTo>
                      <a:pt x="1542" y="1349"/>
                    </a:lnTo>
                    <a:lnTo>
                      <a:pt x="0" y="71"/>
                    </a:lnTo>
                    <a:lnTo>
                      <a:pt x="58" y="0"/>
                    </a:lnTo>
                    <a:lnTo>
                      <a:pt x="1601" y="12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9709AB2-32D8-4CFA-B12C-64B476814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13" y="709613"/>
                <a:ext cx="1004888" cy="1171575"/>
              </a:xfrm>
              <a:custGeom>
                <a:avLst/>
                <a:gdLst>
                  <a:gd name="T0" fmla="*/ 196 w 431"/>
                  <a:gd name="T1" fmla="*/ 225 h 498"/>
                  <a:gd name="T2" fmla="*/ 431 w 431"/>
                  <a:gd name="T3" fmla="*/ 4 h 498"/>
                  <a:gd name="T4" fmla="*/ 119 w 431"/>
                  <a:gd name="T5" fmla="*/ 161 h 498"/>
                  <a:gd name="T6" fmla="*/ 24 w 431"/>
                  <a:gd name="T7" fmla="*/ 498 h 498"/>
                  <a:gd name="T8" fmla="*/ 196 w 431"/>
                  <a:gd name="T9" fmla="*/ 225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498">
                    <a:moveTo>
                      <a:pt x="196" y="225"/>
                    </a:moveTo>
                    <a:cubicBezTo>
                      <a:pt x="271" y="135"/>
                      <a:pt x="352" y="60"/>
                      <a:pt x="431" y="4"/>
                    </a:cubicBezTo>
                    <a:cubicBezTo>
                      <a:pt x="325" y="0"/>
                      <a:pt x="206" y="56"/>
                      <a:pt x="119" y="161"/>
                    </a:cubicBezTo>
                    <a:cubicBezTo>
                      <a:pt x="32" y="266"/>
                      <a:pt x="0" y="394"/>
                      <a:pt x="24" y="498"/>
                    </a:cubicBezTo>
                    <a:cubicBezTo>
                      <a:pt x="64" y="409"/>
                      <a:pt x="122" y="316"/>
                      <a:pt x="196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55D5B97-42C2-4BF6-8B37-FD1EB4D08C81}"/>
                  </a:ext>
                </a:extLst>
              </p:cNvPr>
              <p:cNvSpPr/>
              <p:nvPr/>
            </p:nvSpPr>
            <p:spPr>
              <a:xfrm>
                <a:off x="3362487" y="2263778"/>
                <a:ext cx="861765" cy="861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411A4FA8-ABD8-4D3B-ACF4-180259AFEFF9}"/>
                </a:ext>
              </a:extLst>
            </p:cNvPr>
            <p:cNvSpPr/>
            <p:nvPr/>
          </p:nvSpPr>
          <p:spPr>
            <a:xfrm>
              <a:off x="4595450" y="6243084"/>
              <a:ext cx="814884" cy="463114"/>
            </a:xfrm>
            <a:custGeom>
              <a:avLst/>
              <a:gdLst>
                <a:gd name="connsiteX0" fmla="*/ 0 w 1016000"/>
                <a:gd name="connsiteY0" fmla="*/ 0 h 469900"/>
                <a:gd name="connsiteX1" fmla="*/ 1016000 w 1016000"/>
                <a:gd name="connsiteY1" fmla="*/ 0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0 w 1016000"/>
                <a:gd name="connsiteY0" fmla="*/ 0 h 469900"/>
                <a:gd name="connsiteX1" fmla="*/ 796081 w 1016000"/>
                <a:gd name="connsiteY1" fmla="*/ 162046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254643 w 1016000"/>
                <a:gd name="connsiteY0" fmla="*/ 104172 h 307854"/>
                <a:gd name="connsiteX1" fmla="*/ 796081 w 1016000"/>
                <a:gd name="connsiteY1" fmla="*/ 0 h 307854"/>
                <a:gd name="connsiteX2" fmla="*/ 1016000 w 1016000"/>
                <a:gd name="connsiteY2" fmla="*/ 307854 h 307854"/>
                <a:gd name="connsiteX3" fmla="*/ 0 w 1016000"/>
                <a:gd name="connsiteY3" fmla="*/ 307854 h 307854"/>
                <a:gd name="connsiteX4" fmla="*/ 254643 w 1016000"/>
                <a:gd name="connsiteY4" fmla="*/ 104172 h 30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0" h="307854">
                  <a:moveTo>
                    <a:pt x="254643" y="104172"/>
                  </a:moveTo>
                  <a:lnTo>
                    <a:pt x="796081" y="0"/>
                  </a:lnTo>
                  <a:lnTo>
                    <a:pt x="1016000" y="307854"/>
                  </a:lnTo>
                  <a:lnTo>
                    <a:pt x="0" y="307854"/>
                  </a:lnTo>
                  <a:lnTo>
                    <a:pt x="254643" y="1041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885EC0-89EE-4696-B016-F6A888EEFA6D}"/>
                </a:ext>
              </a:extLst>
            </p:cNvPr>
            <p:cNvSpPr/>
            <p:nvPr/>
          </p:nvSpPr>
          <p:spPr>
            <a:xfrm flipH="1">
              <a:off x="6431499" y="6370922"/>
              <a:ext cx="969554" cy="369332"/>
            </a:xfrm>
            <a:custGeom>
              <a:avLst/>
              <a:gdLst>
                <a:gd name="connsiteX0" fmla="*/ 0 w 1016000"/>
                <a:gd name="connsiteY0" fmla="*/ 0 h 469900"/>
                <a:gd name="connsiteX1" fmla="*/ 1016000 w 1016000"/>
                <a:gd name="connsiteY1" fmla="*/ 0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0 w 1016000"/>
                <a:gd name="connsiteY0" fmla="*/ 0 h 469900"/>
                <a:gd name="connsiteX1" fmla="*/ 796081 w 1016000"/>
                <a:gd name="connsiteY1" fmla="*/ 162046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254643 w 1016000"/>
                <a:gd name="connsiteY0" fmla="*/ 104172 h 307854"/>
                <a:gd name="connsiteX1" fmla="*/ 796081 w 1016000"/>
                <a:gd name="connsiteY1" fmla="*/ 0 h 307854"/>
                <a:gd name="connsiteX2" fmla="*/ 1016000 w 1016000"/>
                <a:gd name="connsiteY2" fmla="*/ 307854 h 307854"/>
                <a:gd name="connsiteX3" fmla="*/ 0 w 1016000"/>
                <a:gd name="connsiteY3" fmla="*/ 307854 h 307854"/>
                <a:gd name="connsiteX4" fmla="*/ 254643 w 1016000"/>
                <a:gd name="connsiteY4" fmla="*/ 104172 h 30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0" h="307854">
                  <a:moveTo>
                    <a:pt x="254643" y="104172"/>
                  </a:moveTo>
                  <a:lnTo>
                    <a:pt x="796081" y="0"/>
                  </a:lnTo>
                  <a:lnTo>
                    <a:pt x="1016000" y="307854"/>
                  </a:lnTo>
                  <a:lnTo>
                    <a:pt x="0" y="307854"/>
                  </a:lnTo>
                  <a:lnTo>
                    <a:pt x="254643" y="1041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A12F15-E079-4979-AA1F-030BD74F72BD}"/>
                </a:ext>
              </a:extLst>
            </p:cNvPr>
            <p:cNvSpPr/>
            <p:nvPr/>
          </p:nvSpPr>
          <p:spPr>
            <a:xfrm flipH="1">
              <a:off x="4074955" y="6333790"/>
              <a:ext cx="290024" cy="335276"/>
            </a:xfrm>
            <a:custGeom>
              <a:avLst/>
              <a:gdLst>
                <a:gd name="connsiteX0" fmla="*/ 0 w 1016000"/>
                <a:gd name="connsiteY0" fmla="*/ 0 h 469900"/>
                <a:gd name="connsiteX1" fmla="*/ 1016000 w 1016000"/>
                <a:gd name="connsiteY1" fmla="*/ 0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0 w 1016000"/>
                <a:gd name="connsiteY0" fmla="*/ 0 h 469900"/>
                <a:gd name="connsiteX1" fmla="*/ 796081 w 1016000"/>
                <a:gd name="connsiteY1" fmla="*/ 162046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254643 w 1016000"/>
                <a:gd name="connsiteY0" fmla="*/ 104172 h 307854"/>
                <a:gd name="connsiteX1" fmla="*/ 796081 w 1016000"/>
                <a:gd name="connsiteY1" fmla="*/ 0 h 307854"/>
                <a:gd name="connsiteX2" fmla="*/ 1016000 w 1016000"/>
                <a:gd name="connsiteY2" fmla="*/ 307854 h 307854"/>
                <a:gd name="connsiteX3" fmla="*/ 0 w 1016000"/>
                <a:gd name="connsiteY3" fmla="*/ 307854 h 307854"/>
                <a:gd name="connsiteX4" fmla="*/ 254643 w 1016000"/>
                <a:gd name="connsiteY4" fmla="*/ 104172 h 30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0" h="307854">
                  <a:moveTo>
                    <a:pt x="254643" y="104172"/>
                  </a:moveTo>
                  <a:lnTo>
                    <a:pt x="796081" y="0"/>
                  </a:lnTo>
                  <a:lnTo>
                    <a:pt x="1016000" y="307854"/>
                  </a:lnTo>
                  <a:lnTo>
                    <a:pt x="0" y="307854"/>
                  </a:lnTo>
                  <a:lnTo>
                    <a:pt x="254643" y="1041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D5C8480-1D24-4969-AB56-17BC388E29D4}"/>
                </a:ext>
              </a:extLst>
            </p:cNvPr>
            <p:cNvSpPr/>
            <p:nvPr/>
          </p:nvSpPr>
          <p:spPr>
            <a:xfrm>
              <a:off x="3554459" y="6492510"/>
              <a:ext cx="290025" cy="177319"/>
            </a:xfrm>
            <a:custGeom>
              <a:avLst/>
              <a:gdLst>
                <a:gd name="connsiteX0" fmla="*/ 0 w 1016000"/>
                <a:gd name="connsiteY0" fmla="*/ 0 h 469900"/>
                <a:gd name="connsiteX1" fmla="*/ 1016000 w 1016000"/>
                <a:gd name="connsiteY1" fmla="*/ 0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0 w 1016000"/>
                <a:gd name="connsiteY0" fmla="*/ 0 h 469900"/>
                <a:gd name="connsiteX1" fmla="*/ 796081 w 1016000"/>
                <a:gd name="connsiteY1" fmla="*/ 162046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254643 w 1016000"/>
                <a:gd name="connsiteY0" fmla="*/ 104172 h 307854"/>
                <a:gd name="connsiteX1" fmla="*/ 796081 w 1016000"/>
                <a:gd name="connsiteY1" fmla="*/ 0 h 307854"/>
                <a:gd name="connsiteX2" fmla="*/ 1016000 w 1016000"/>
                <a:gd name="connsiteY2" fmla="*/ 307854 h 307854"/>
                <a:gd name="connsiteX3" fmla="*/ 0 w 1016000"/>
                <a:gd name="connsiteY3" fmla="*/ 307854 h 307854"/>
                <a:gd name="connsiteX4" fmla="*/ 254643 w 1016000"/>
                <a:gd name="connsiteY4" fmla="*/ 104172 h 30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0" h="307854">
                  <a:moveTo>
                    <a:pt x="254643" y="104172"/>
                  </a:moveTo>
                  <a:lnTo>
                    <a:pt x="796081" y="0"/>
                  </a:lnTo>
                  <a:lnTo>
                    <a:pt x="1016000" y="307854"/>
                  </a:lnTo>
                  <a:lnTo>
                    <a:pt x="0" y="307854"/>
                  </a:lnTo>
                  <a:lnTo>
                    <a:pt x="254643" y="1041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C3E51257-19D3-4805-96BF-53A6FC77920B}"/>
                </a:ext>
              </a:extLst>
            </p:cNvPr>
            <p:cNvSpPr/>
            <p:nvPr/>
          </p:nvSpPr>
          <p:spPr>
            <a:xfrm rot="18630388">
              <a:off x="8893183" y="3020225"/>
              <a:ext cx="814884" cy="463114"/>
            </a:xfrm>
            <a:custGeom>
              <a:avLst/>
              <a:gdLst>
                <a:gd name="connsiteX0" fmla="*/ 0 w 1016000"/>
                <a:gd name="connsiteY0" fmla="*/ 0 h 469900"/>
                <a:gd name="connsiteX1" fmla="*/ 1016000 w 1016000"/>
                <a:gd name="connsiteY1" fmla="*/ 0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0 w 1016000"/>
                <a:gd name="connsiteY0" fmla="*/ 0 h 469900"/>
                <a:gd name="connsiteX1" fmla="*/ 796081 w 1016000"/>
                <a:gd name="connsiteY1" fmla="*/ 162046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254643 w 1016000"/>
                <a:gd name="connsiteY0" fmla="*/ 104172 h 307854"/>
                <a:gd name="connsiteX1" fmla="*/ 796081 w 1016000"/>
                <a:gd name="connsiteY1" fmla="*/ 0 h 307854"/>
                <a:gd name="connsiteX2" fmla="*/ 1016000 w 1016000"/>
                <a:gd name="connsiteY2" fmla="*/ 307854 h 307854"/>
                <a:gd name="connsiteX3" fmla="*/ 0 w 1016000"/>
                <a:gd name="connsiteY3" fmla="*/ 307854 h 307854"/>
                <a:gd name="connsiteX4" fmla="*/ 254643 w 1016000"/>
                <a:gd name="connsiteY4" fmla="*/ 104172 h 30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0" h="307854">
                  <a:moveTo>
                    <a:pt x="254643" y="104172"/>
                  </a:moveTo>
                  <a:lnTo>
                    <a:pt x="796081" y="0"/>
                  </a:lnTo>
                  <a:lnTo>
                    <a:pt x="1016000" y="307854"/>
                  </a:lnTo>
                  <a:lnTo>
                    <a:pt x="0" y="307854"/>
                  </a:lnTo>
                  <a:lnTo>
                    <a:pt x="254643" y="1041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2232B2DA-0810-4B1D-A698-529FD61D8955}"/>
                </a:ext>
              </a:extLst>
            </p:cNvPr>
            <p:cNvSpPr/>
            <p:nvPr/>
          </p:nvSpPr>
          <p:spPr>
            <a:xfrm rot="10147086">
              <a:off x="10174917" y="2855467"/>
              <a:ext cx="733177" cy="592344"/>
            </a:xfrm>
            <a:custGeom>
              <a:avLst/>
              <a:gdLst>
                <a:gd name="connsiteX0" fmla="*/ 0 w 1016000"/>
                <a:gd name="connsiteY0" fmla="*/ 0 h 469900"/>
                <a:gd name="connsiteX1" fmla="*/ 1016000 w 1016000"/>
                <a:gd name="connsiteY1" fmla="*/ 0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0 w 1016000"/>
                <a:gd name="connsiteY0" fmla="*/ 0 h 469900"/>
                <a:gd name="connsiteX1" fmla="*/ 796081 w 1016000"/>
                <a:gd name="connsiteY1" fmla="*/ 162046 h 469900"/>
                <a:gd name="connsiteX2" fmla="*/ 1016000 w 1016000"/>
                <a:gd name="connsiteY2" fmla="*/ 469900 h 469900"/>
                <a:gd name="connsiteX3" fmla="*/ 0 w 1016000"/>
                <a:gd name="connsiteY3" fmla="*/ 469900 h 469900"/>
                <a:gd name="connsiteX4" fmla="*/ 0 w 1016000"/>
                <a:gd name="connsiteY4" fmla="*/ 0 h 469900"/>
                <a:gd name="connsiteX0" fmla="*/ 254643 w 1016000"/>
                <a:gd name="connsiteY0" fmla="*/ 104172 h 307854"/>
                <a:gd name="connsiteX1" fmla="*/ 796081 w 1016000"/>
                <a:gd name="connsiteY1" fmla="*/ 0 h 307854"/>
                <a:gd name="connsiteX2" fmla="*/ 1016000 w 1016000"/>
                <a:gd name="connsiteY2" fmla="*/ 307854 h 307854"/>
                <a:gd name="connsiteX3" fmla="*/ 0 w 1016000"/>
                <a:gd name="connsiteY3" fmla="*/ 307854 h 307854"/>
                <a:gd name="connsiteX4" fmla="*/ 254643 w 1016000"/>
                <a:gd name="connsiteY4" fmla="*/ 104172 h 307854"/>
                <a:gd name="connsiteX0" fmla="*/ 58175 w 1016000"/>
                <a:gd name="connsiteY0" fmla="*/ 45349 h 307854"/>
                <a:gd name="connsiteX1" fmla="*/ 796081 w 1016000"/>
                <a:gd name="connsiteY1" fmla="*/ 0 h 307854"/>
                <a:gd name="connsiteX2" fmla="*/ 1016000 w 1016000"/>
                <a:gd name="connsiteY2" fmla="*/ 307854 h 307854"/>
                <a:gd name="connsiteX3" fmla="*/ 0 w 1016000"/>
                <a:gd name="connsiteY3" fmla="*/ 307854 h 307854"/>
                <a:gd name="connsiteX4" fmla="*/ 58175 w 1016000"/>
                <a:gd name="connsiteY4" fmla="*/ 45349 h 307854"/>
                <a:gd name="connsiteX0" fmla="*/ 58175 w 1016000"/>
                <a:gd name="connsiteY0" fmla="*/ 115182 h 377687"/>
                <a:gd name="connsiteX1" fmla="*/ 869634 w 1016000"/>
                <a:gd name="connsiteY1" fmla="*/ 0 h 377687"/>
                <a:gd name="connsiteX2" fmla="*/ 1016000 w 1016000"/>
                <a:gd name="connsiteY2" fmla="*/ 377687 h 377687"/>
                <a:gd name="connsiteX3" fmla="*/ 0 w 1016000"/>
                <a:gd name="connsiteY3" fmla="*/ 377687 h 377687"/>
                <a:gd name="connsiteX4" fmla="*/ 58175 w 1016000"/>
                <a:gd name="connsiteY4" fmla="*/ 115182 h 377687"/>
                <a:gd name="connsiteX0" fmla="*/ 58175 w 869634"/>
                <a:gd name="connsiteY0" fmla="*/ 115182 h 377687"/>
                <a:gd name="connsiteX1" fmla="*/ 869634 w 869634"/>
                <a:gd name="connsiteY1" fmla="*/ 0 h 377687"/>
                <a:gd name="connsiteX2" fmla="*/ 614094 w 869634"/>
                <a:gd name="connsiteY2" fmla="*/ 284912 h 377687"/>
                <a:gd name="connsiteX3" fmla="*/ 0 w 869634"/>
                <a:gd name="connsiteY3" fmla="*/ 377687 h 377687"/>
                <a:gd name="connsiteX4" fmla="*/ 58175 w 869634"/>
                <a:gd name="connsiteY4" fmla="*/ 115182 h 377687"/>
                <a:gd name="connsiteX0" fmla="*/ 102668 w 914127"/>
                <a:gd name="connsiteY0" fmla="*/ 115182 h 393759"/>
                <a:gd name="connsiteX1" fmla="*/ 914127 w 914127"/>
                <a:gd name="connsiteY1" fmla="*/ 0 h 393759"/>
                <a:gd name="connsiteX2" fmla="*/ 658587 w 914127"/>
                <a:gd name="connsiteY2" fmla="*/ 284912 h 393759"/>
                <a:gd name="connsiteX3" fmla="*/ 0 w 914127"/>
                <a:gd name="connsiteY3" fmla="*/ 393759 h 393759"/>
                <a:gd name="connsiteX4" fmla="*/ 102668 w 914127"/>
                <a:gd name="connsiteY4" fmla="*/ 115182 h 39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127" h="393759">
                  <a:moveTo>
                    <a:pt x="102668" y="115182"/>
                  </a:moveTo>
                  <a:lnTo>
                    <a:pt x="914127" y="0"/>
                  </a:lnTo>
                  <a:lnTo>
                    <a:pt x="658587" y="284912"/>
                  </a:lnTo>
                  <a:lnTo>
                    <a:pt x="0" y="393759"/>
                  </a:lnTo>
                  <a:lnTo>
                    <a:pt x="102668" y="115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9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8194FA83-A759-4535-87D8-AE5DF0FB3DEA}"/>
              </a:ext>
            </a:extLst>
          </p:cNvPr>
          <p:cNvSpPr txBox="1"/>
          <p:nvPr/>
        </p:nvSpPr>
        <p:spPr>
          <a:xfrm>
            <a:off x="966000" y="329451"/>
            <a:ext cx="10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City-wise</a:t>
            </a:r>
            <a:r>
              <a:rPr kumimoji="0" lang="en-US" sz="50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Crime Count Visualization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9</a:t>
            </a:fld>
            <a:endParaRPr lang="en-GB" dirty="0"/>
          </a:p>
        </p:txBody>
      </p:sp>
      <p:graphicFrame>
        <p:nvGraphicFramePr>
          <p:cNvPr id="21" name="Char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327174"/>
              </p:ext>
            </p:extLst>
          </p:nvPr>
        </p:nvGraphicFramePr>
        <p:xfrm>
          <a:off x="3960000" y="1476000"/>
          <a:ext cx="7200000" cy="5099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52085" y="1551123"/>
            <a:ext cx="2374200" cy="1307424"/>
            <a:chOff x="252085" y="1551123"/>
            <a:chExt cx="2374200" cy="13074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AF6505-A775-4864-B23C-39B7D60FE049}"/>
                </a:ext>
              </a:extLst>
            </p:cNvPr>
            <p:cNvSpPr txBox="1"/>
            <p:nvPr/>
          </p:nvSpPr>
          <p:spPr>
            <a:xfrm>
              <a:off x="252085" y="2166050"/>
              <a:ext cx="23742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IN" sz="13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For ease of access, only 6 months’ data has been used to extrapolate the line graph.</a:t>
              </a:r>
              <a:endParaRPr kumimoji="0" lang="en-GB" sz="13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27ECD0-E1B0-4737-8A11-DA4355BE380C}"/>
                </a:ext>
              </a:extLst>
            </p:cNvPr>
            <p:cNvSpPr/>
            <p:nvPr/>
          </p:nvSpPr>
          <p:spPr>
            <a:xfrm>
              <a:off x="1057353" y="1551123"/>
              <a:ext cx="506366" cy="506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8568" y="3059651"/>
            <a:ext cx="2374200" cy="1307424"/>
            <a:chOff x="252085" y="1551123"/>
            <a:chExt cx="2374200" cy="13074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AF6505-A775-4864-B23C-39B7D60FE049}"/>
                </a:ext>
              </a:extLst>
            </p:cNvPr>
            <p:cNvSpPr txBox="1"/>
            <p:nvPr/>
          </p:nvSpPr>
          <p:spPr>
            <a:xfrm>
              <a:off x="252085" y="2166050"/>
              <a:ext cx="23742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IN" sz="13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All the crime counts are for the period of January to June, 2018</a:t>
              </a:r>
              <a:endParaRPr kumimoji="0" lang="en-GB" sz="13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27ECD0-E1B0-4737-8A11-DA4355BE380C}"/>
                </a:ext>
              </a:extLst>
            </p:cNvPr>
            <p:cNvSpPr/>
            <p:nvPr/>
          </p:nvSpPr>
          <p:spPr>
            <a:xfrm>
              <a:off x="1057353" y="1551123"/>
              <a:ext cx="506366" cy="5063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323" y="4539636"/>
            <a:ext cx="2374200" cy="2107643"/>
            <a:chOff x="252085" y="1551123"/>
            <a:chExt cx="2374200" cy="21076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AF6505-A775-4864-B23C-39B7D60FE049}"/>
                </a:ext>
              </a:extLst>
            </p:cNvPr>
            <p:cNvSpPr txBox="1"/>
            <p:nvPr/>
          </p:nvSpPr>
          <p:spPr>
            <a:xfrm>
              <a:off x="252085" y="2166050"/>
              <a:ext cx="23742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IN" sz="13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New York being a major city has the highest crime rate.</a:t>
              </a:r>
            </a:p>
            <a:p>
              <a:pPr lvl="0" algn="just">
                <a:defRPr/>
              </a:pPr>
              <a:endParaRPr lang="en-IN" sz="1300" dirty="0">
                <a:solidFill>
                  <a:srgbClr val="FFFFFF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kumimoji="0" lang="en-IN" sz="13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Atlanta has the lowest crime count during this period.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327ECD0-E1B0-4737-8A11-DA4355BE380C}"/>
                </a:ext>
              </a:extLst>
            </p:cNvPr>
            <p:cNvSpPr/>
            <p:nvPr/>
          </p:nvSpPr>
          <p:spPr>
            <a:xfrm>
              <a:off x="1057353" y="1551123"/>
              <a:ext cx="506366" cy="5063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6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16553</TotalTime>
  <Words>1283</Words>
  <Application>Microsoft Office PowerPoint</Application>
  <PresentationFormat>Widescreen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Noto Sans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Dharshini Anandakumar</cp:lastModifiedBy>
  <cp:revision>1178</cp:revision>
  <dcterms:created xsi:type="dcterms:W3CDTF">2017-12-05T16:25:52Z</dcterms:created>
  <dcterms:modified xsi:type="dcterms:W3CDTF">2019-05-12T09:55:29Z</dcterms:modified>
</cp:coreProperties>
</file>