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55B63-1EFA-44DA-8B2F-A04587EFCD68}" type="datetimeFigureOut">
              <a:rPr lang="en-US" smtClean="0"/>
              <a:t>03-Aug-23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8B941-AA27-4250-A55F-FE685D465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6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8B941-AA27-4250-A55F-FE685D4659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9E83-2D65-450E-9840-3E311FB55A15}" type="datetimeFigureOut">
              <a:rPr lang="en-US" smtClean="0"/>
              <a:t>03-Aug-23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6FE4-EE82-4C0C-AF02-FAF59DF861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9E83-2D65-450E-9840-3E311FB55A15}" type="datetimeFigureOut">
              <a:rPr lang="en-US" smtClean="0"/>
              <a:t>03-Aug-23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6FE4-EE82-4C0C-AF02-FAF59DF86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9E83-2D65-450E-9840-3E311FB55A15}" type="datetimeFigureOut">
              <a:rPr lang="en-US" smtClean="0"/>
              <a:t>03-Aug-23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6FE4-EE82-4C0C-AF02-FAF59DF86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9E83-2D65-450E-9840-3E311FB55A15}" type="datetimeFigureOut">
              <a:rPr lang="en-US" smtClean="0"/>
              <a:t>03-Aug-23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6FE4-EE82-4C0C-AF02-FAF59DF86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9E83-2D65-450E-9840-3E311FB55A15}" type="datetimeFigureOut">
              <a:rPr lang="en-US" smtClean="0"/>
              <a:t>03-Aug-23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01D6FE4-EE82-4C0C-AF02-FAF59DF8611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9E83-2D65-450E-9840-3E311FB55A15}" type="datetimeFigureOut">
              <a:rPr lang="en-US" smtClean="0"/>
              <a:t>03-Aug-23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6FE4-EE82-4C0C-AF02-FAF59DF86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9E83-2D65-450E-9840-3E311FB55A15}" type="datetimeFigureOut">
              <a:rPr lang="en-US" smtClean="0"/>
              <a:t>03-Aug-23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6FE4-EE82-4C0C-AF02-FAF59DF86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9E83-2D65-450E-9840-3E311FB55A15}" type="datetimeFigureOut">
              <a:rPr lang="en-US" smtClean="0"/>
              <a:t>03-Aug-23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6FE4-EE82-4C0C-AF02-FAF59DF86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9E83-2D65-450E-9840-3E311FB55A15}" type="datetimeFigureOut">
              <a:rPr lang="en-US" smtClean="0"/>
              <a:t>03-Aug-23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6FE4-EE82-4C0C-AF02-FAF59DF86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9E83-2D65-450E-9840-3E311FB55A15}" type="datetimeFigureOut">
              <a:rPr lang="en-US" smtClean="0"/>
              <a:t>03-Aug-23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6FE4-EE82-4C0C-AF02-FAF59DF86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9E83-2D65-450E-9840-3E311FB55A15}" type="datetimeFigureOut">
              <a:rPr lang="en-US" smtClean="0"/>
              <a:t>03-Aug-23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6FE4-EE82-4C0C-AF02-FAF59DF86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24D9E83-2D65-450E-9840-3E311FB55A15}" type="datetimeFigureOut">
              <a:rPr lang="en-US" smtClean="0"/>
              <a:t>03-Aug-23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01D6FE4-EE82-4C0C-AF02-FAF59DF8611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MEDHODOLOGY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-By </a:t>
            </a:r>
            <a:r>
              <a:rPr lang="en-US" dirty="0" err="1" smtClean="0"/>
              <a:t>Dharshini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8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 of Agile Methods: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</a:p>
          <a:p>
            <a:r>
              <a:rPr lang="en-US" dirty="0" smtClean="0"/>
              <a:t>Crystal</a:t>
            </a:r>
          </a:p>
          <a:p>
            <a:r>
              <a:rPr lang="en-US" dirty="0" smtClean="0"/>
              <a:t>Dynamic Software Development Method(DSDM)</a:t>
            </a:r>
          </a:p>
          <a:p>
            <a:r>
              <a:rPr lang="en-US" dirty="0" smtClean="0"/>
              <a:t>Feature Driven </a:t>
            </a:r>
            <a:r>
              <a:rPr lang="en-US" dirty="0" smtClean="0"/>
              <a:t>Development(FDD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Lean Software Development(LSD)</a:t>
            </a:r>
          </a:p>
          <a:p>
            <a:r>
              <a:rPr lang="en-US" dirty="0" smtClean="0"/>
              <a:t>Extreme Programming(XP)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8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are see about the Feature Driven Development,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FDD</a:t>
            </a:r>
            <a:r>
              <a:rPr lang="en-US" dirty="0"/>
              <a:t> stands for</a:t>
            </a:r>
            <a:r>
              <a:rPr lang="en-US" dirty="0">
                <a:solidFill>
                  <a:srgbClr val="0070C0"/>
                </a:solidFill>
              </a:rPr>
              <a:t> Feature-Driven Development</a:t>
            </a:r>
            <a:r>
              <a:rPr lang="en-US" dirty="0"/>
              <a:t>. It is an agile iterative and incremental model that focuses on progressing the features of the developing software. The main motive of feature-driven development is to provide timely updated and working software to the client. In FDD, reporting and progress tracking is necessary at all levels.</a:t>
            </a:r>
          </a:p>
        </p:txBody>
      </p:sp>
    </p:spTree>
    <p:extLst>
      <p:ext uri="{BB962C8B-B14F-4D97-AF65-F5344CB8AC3E}">
        <p14:creationId xmlns:p14="http://schemas.microsoft.com/office/powerpoint/2010/main" val="255069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FDD LIFE CYCLE: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r>
              <a:rPr lang="en-US" dirty="0"/>
              <a:t>Build overall model</a:t>
            </a:r>
          </a:p>
          <a:p>
            <a:pPr fontAlgn="base"/>
            <a:r>
              <a:rPr lang="en-US" dirty="0"/>
              <a:t>Build feature list</a:t>
            </a:r>
          </a:p>
          <a:p>
            <a:pPr fontAlgn="base"/>
            <a:r>
              <a:rPr lang="en-US" dirty="0"/>
              <a:t>Plan by feature</a:t>
            </a:r>
          </a:p>
          <a:p>
            <a:pPr fontAlgn="base"/>
            <a:r>
              <a:rPr lang="en-US" dirty="0"/>
              <a:t>Design by feature</a:t>
            </a:r>
          </a:p>
          <a:p>
            <a:pPr fontAlgn="base"/>
            <a:r>
              <a:rPr lang="en-US" dirty="0"/>
              <a:t>Build by feature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0"/>
            <a:ext cx="7981406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29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FDD: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b="1" dirty="0" smtClean="0">
                <a:solidFill>
                  <a:srgbClr val="002060"/>
                </a:solidFill>
              </a:rPr>
              <a:t>Short </a:t>
            </a:r>
            <a:r>
              <a:rPr lang="en-US" b="1" dirty="0">
                <a:solidFill>
                  <a:srgbClr val="002060"/>
                </a:solidFill>
              </a:rPr>
              <a:t>iterative:</a:t>
            </a:r>
            <a:r>
              <a:rPr lang="en-US" dirty="0">
                <a:solidFill>
                  <a:srgbClr val="002060"/>
                </a:solidFill>
              </a:rPr>
              <a:t> </a:t>
            </a:r>
            <a:r>
              <a:rPr lang="en-US" dirty="0" smtClean="0"/>
              <a:t>    </a:t>
            </a:r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        FDD </a:t>
            </a:r>
            <a:r>
              <a:rPr lang="en-US" dirty="0"/>
              <a:t>lifecycle works in simple and short iterations to efficiently finish the work on time and gives good pace for large projects.</a:t>
            </a:r>
          </a:p>
          <a:p>
            <a:pPr marL="0" indent="0" fontAlgn="base">
              <a:buNone/>
            </a:pPr>
            <a:r>
              <a:rPr lang="en-US" b="1" dirty="0">
                <a:solidFill>
                  <a:srgbClr val="002060"/>
                </a:solidFill>
              </a:rPr>
              <a:t>Customer focused:</a:t>
            </a:r>
            <a:r>
              <a:rPr lang="en-US" dirty="0">
                <a:solidFill>
                  <a:srgbClr val="002060"/>
                </a:solidFill>
              </a:rPr>
              <a:t> </a:t>
            </a:r>
            <a:endParaRPr lang="en-US" dirty="0" smtClean="0">
              <a:solidFill>
                <a:srgbClr val="002060"/>
              </a:solidFill>
            </a:endParaRPr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       This </a:t>
            </a:r>
            <a:r>
              <a:rPr lang="en-US" dirty="0"/>
              <a:t>agile practice is totally based on inspection of each feature by client and then pushed to main build code.</a:t>
            </a:r>
          </a:p>
          <a:p>
            <a:pPr marL="0" indent="0" fontAlgn="base">
              <a:buNone/>
            </a:pPr>
            <a:r>
              <a:rPr lang="en-US" b="1" dirty="0">
                <a:solidFill>
                  <a:srgbClr val="002060"/>
                </a:solidFill>
              </a:rPr>
              <a:t>Structured and feature focused:</a:t>
            </a:r>
            <a:r>
              <a:rPr lang="en-US" dirty="0">
                <a:solidFill>
                  <a:srgbClr val="002060"/>
                </a:solidFill>
              </a:rPr>
              <a:t> </a:t>
            </a:r>
            <a:endParaRPr lang="en-US" dirty="0" smtClean="0">
              <a:solidFill>
                <a:srgbClr val="002060"/>
              </a:solidFill>
            </a:endParaRPr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       Initial </a:t>
            </a:r>
            <a:r>
              <a:rPr lang="en-US" dirty="0"/>
              <a:t>activities in lifecycle builds the domain model and features list in the beginning of timeline and more than 70% of efforts are given to last 2 activities.</a:t>
            </a:r>
          </a:p>
          <a:p>
            <a:pPr marL="0" indent="0" fontAlgn="base">
              <a:buNone/>
            </a:pPr>
            <a:r>
              <a:rPr lang="en-US" b="1" dirty="0">
                <a:solidFill>
                  <a:srgbClr val="002060"/>
                </a:solidFill>
              </a:rPr>
              <a:t>Frequent releases:</a:t>
            </a:r>
            <a:r>
              <a:rPr lang="en-US" dirty="0">
                <a:solidFill>
                  <a:srgbClr val="002060"/>
                </a:solidFill>
              </a:rPr>
              <a:t> </a:t>
            </a:r>
            <a:endParaRPr lang="en-US" dirty="0" smtClean="0">
              <a:solidFill>
                <a:srgbClr val="002060"/>
              </a:solidFill>
            </a:endParaRPr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       Feature-driven </a:t>
            </a:r>
            <a:r>
              <a:rPr lang="en-US" dirty="0"/>
              <a:t>development provides continuous releases of features in the software and retaining continuous success of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4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FDD: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Reporting at all levels leads to easier progress tracking.</a:t>
            </a:r>
          </a:p>
          <a:p>
            <a:pPr fontAlgn="base"/>
            <a:r>
              <a:rPr lang="en-US" dirty="0"/>
              <a:t>FDD provides continuous success for larger size of teams and projects.</a:t>
            </a:r>
          </a:p>
          <a:p>
            <a:pPr fontAlgn="base"/>
            <a:r>
              <a:rPr lang="en-US" dirty="0"/>
              <a:t>Reduction in risks is observed as whole model and design is build in smaller segments.</a:t>
            </a:r>
          </a:p>
          <a:p>
            <a:pPr fontAlgn="base"/>
            <a:r>
              <a:rPr lang="en-US" dirty="0"/>
              <a:t>FDD provides greater accuracy in cost estimation of the project due to feature segmentation.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3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FDD: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This agile practice is not good for smaller projects.</a:t>
            </a:r>
          </a:p>
          <a:p>
            <a:pPr fontAlgn="base"/>
            <a:r>
              <a:rPr lang="en-US" dirty="0"/>
              <a:t>There is high dependency on lead programmers, designers and mentors.</a:t>
            </a:r>
          </a:p>
          <a:p>
            <a:pPr fontAlgn="base"/>
            <a:r>
              <a:rPr lang="en-US" dirty="0"/>
              <a:t>There is lack of documentation which can create an issue afterwards.</a:t>
            </a:r>
          </a:p>
        </p:txBody>
      </p:sp>
    </p:spTree>
    <p:extLst>
      <p:ext uri="{BB962C8B-B14F-4D97-AF65-F5344CB8AC3E}">
        <p14:creationId xmlns:p14="http://schemas.microsoft.com/office/powerpoint/2010/main" val="3564862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189</TotalTime>
  <Words>160</Words>
  <Application>Microsoft Office PowerPoint</Application>
  <PresentationFormat>On-screen Show (4:3)</PresentationFormat>
  <Paragraphs>36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AGILE MEDHODOLOGY</vt:lpstr>
      <vt:lpstr>Types  of Agile Methods:</vt:lpstr>
      <vt:lpstr>We are see about the Feature Driven Development,</vt:lpstr>
      <vt:lpstr>FDD LIFE CYCLE: </vt:lpstr>
      <vt:lpstr>CHARACTERISTICS OF FDD:</vt:lpstr>
      <vt:lpstr>ADVANTAGES OF FDD:</vt:lpstr>
      <vt:lpstr>DISADVANTAGES OF FDD: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MEDHODOLOGY</dc:title>
  <dc:creator>hai</dc:creator>
  <cp:lastModifiedBy>hai</cp:lastModifiedBy>
  <cp:revision>8</cp:revision>
  <dcterms:created xsi:type="dcterms:W3CDTF">2023-08-03T02:24:35Z</dcterms:created>
  <dcterms:modified xsi:type="dcterms:W3CDTF">2023-08-03T06:48:31Z</dcterms:modified>
</cp:coreProperties>
</file>