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13"/>
  </p:notesMasterIdLst>
  <p:sldIdLst>
    <p:sldId id="256" r:id="rId2"/>
    <p:sldId id="257" r:id="rId3"/>
    <p:sldId id="258" r:id="rId4"/>
    <p:sldId id="259"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8045F9-7F6A-48CB-9B5C-BFDD06A470A0}">
          <p14:sldIdLst>
            <p14:sldId id="256"/>
            <p14:sldId id="257"/>
            <p14:sldId id="258"/>
            <p14:sldId id="259"/>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299" autoAdjust="0"/>
  </p:normalViewPr>
  <p:slideViewPr>
    <p:cSldViewPr>
      <p:cViewPr varScale="1">
        <p:scale>
          <a:sx n="74" d="100"/>
          <a:sy n="74" d="100"/>
        </p:scale>
        <p:origin x="-1902" y="-90"/>
      </p:cViewPr>
      <p:guideLst>
        <p:guide orient="horz" pos="2160"/>
        <p:guide pos="2880"/>
      </p:guideLst>
    </p:cSldViewPr>
  </p:slideViewPr>
  <p:outlineViewPr>
    <p:cViewPr>
      <p:scale>
        <a:sx n="33" d="100"/>
        <a:sy n="33" d="100"/>
      </p:scale>
      <p:origin x="0" y="33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A7852A-074B-4B21-908A-B0D2E9DEE03C}" type="datetimeFigureOut">
              <a:rPr lang="en-US" smtClean="0"/>
              <a:t>26-Sep-23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28911-7098-4790-BA2A-30D573C9EFD9}" type="slidenum">
              <a:rPr lang="en-US" smtClean="0"/>
              <a:t>‹#›</a:t>
            </a:fld>
            <a:endParaRPr lang="en-US" dirty="0"/>
          </a:p>
        </p:txBody>
      </p:sp>
    </p:spTree>
    <p:extLst>
      <p:ext uri="{BB962C8B-B14F-4D97-AF65-F5344CB8AC3E}">
        <p14:creationId xmlns:p14="http://schemas.microsoft.com/office/powerpoint/2010/main" val="853247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928911-7098-4790-BA2A-30D573C9EFD9}" type="slidenum">
              <a:rPr lang="en-US" smtClean="0"/>
              <a:t>3</a:t>
            </a:fld>
            <a:endParaRPr lang="en-US"/>
          </a:p>
        </p:txBody>
      </p:sp>
    </p:spTree>
    <p:extLst>
      <p:ext uri="{BB962C8B-B14F-4D97-AF65-F5344CB8AC3E}">
        <p14:creationId xmlns:p14="http://schemas.microsoft.com/office/powerpoint/2010/main" val="172127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35F0ABF1-6751-4139-AA4B-5F4624EE13FA}"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F0ABF1-6751-4139-AA4B-5F4624EE13F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F0ABF1-6751-4139-AA4B-5F4624EE13F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F0ABF1-6751-4139-AA4B-5F4624EE13F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35F0ABF1-6751-4139-AA4B-5F4624EE13F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F0ABF1-6751-4139-AA4B-5F4624EE13F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5F0ABF1-6751-4139-AA4B-5F4624EE13F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5F0ABF1-6751-4139-AA4B-5F4624EE13F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5F0ABF1-6751-4139-AA4B-5F4624EE13F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F0ABF1-6751-4139-AA4B-5F4624EE13F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404848-FB13-4EB5-B573-16FD69FAAEEC}" type="datetimeFigureOut">
              <a:rPr lang="en-US" smtClean="0"/>
              <a:t>26-Sep-23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F0ABF1-6751-4139-AA4B-5F4624EE13F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1404848-FB13-4EB5-B573-16FD69FAAEEC}" type="datetimeFigureOut">
              <a:rPr lang="en-US" smtClean="0"/>
              <a:t>26-Sep-23</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5F0ABF1-6751-4139-AA4B-5F4624EE13FA}"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i="1" dirty="0" smtClean="0">
                <a:latin typeface="Times New Roman" pitchFamily="18" charset="0"/>
                <a:cs typeface="Times New Roman" pitchFamily="18" charset="0"/>
              </a:rPr>
              <a:t>    GREY BOX TESTING</a:t>
            </a:r>
            <a:endParaRPr lang="en-US" sz="2800" i="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2800" b="1" i="1" dirty="0" smtClean="0">
                <a:latin typeface="Times New Roman" pitchFamily="18" charset="0"/>
                <a:cs typeface="Times New Roman" pitchFamily="18" charset="0"/>
              </a:rPr>
              <a:t>                                    </a:t>
            </a:r>
            <a:r>
              <a:rPr lang="en-US" sz="2800" b="1" i="1" dirty="0" smtClean="0">
                <a:solidFill>
                  <a:schemeClr val="bg2">
                    <a:lumMod val="10000"/>
                  </a:schemeClr>
                </a:solidFill>
                <a:latin typeface="Times New Roman" pitchFamily="18" charset="0"/>
                <a:cs typeface="Times New Roman" pitchFamily="18" charset="0"/>
              </a:rPr>
              <a:t>BY</a:t>
            </a:r>
            <a:r>
              <a:rPr lang="en-US" sz="2800" b="1" i="1" dirty="0" smtClean="0">
                <a:solidFill>
                  <a:schemeClr val="bg2">
                    <a:lumMod val="10000"/>
                  </a:schemeClr>
                </a:solidFill>
                <a:latin typeface="Times New Roman" pitchFamily="18" charset="0"/>
                <a:cs typeface="Times New Roman" pitchFamily="18" charset="0"/>
              </a:rPr>
              <a:t> DHARSHINI</a:t>
            </a:r>
            <a:endParaRPr lang="en-US" sz="2800" b="1" i="1" dirty="0">
              <a:solidFill>
                <a:schemeClr val="bg2">
                  <a:lumMod val="10000"/>
                </a:schemeClr>
              </a:solidFill>
              <a:latin typeface="Times New Roman" pitchFamily="18" charset="0"/>
              <a:cs typeface="Times New Roman" pitchFamily="18" charset="0"/>
            </a:endParaRPr>
          </a:p>
          <a:p>
            <a:endParaRPr lang="en-US" sz="2800" b="1" i="1" dirty="0" smtClean="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54731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a:bodyPr>
          <a:lstStyle/>
          <a:p>
            <a:r>
              <a:rPr lang="en-US" sz="2800" dirty="0">
                <a:latin typeface="Times New Roman" pitchFamily="18" charset="0"/>
                <a:cs typeface="Times New Roman" pitchFamily="18" charset="0"/>
              </a:rPr>
              <a:t>DISADVANTAGES OF GREYBOX TESTING:</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800" dirty="0">
                <a:latin typeface="Times New Roman" pitchFamily="18" charset="0"/>
                <a:cs typeface="Times New Roman" pitchFamily="18" charset="0"/>
              </a:rPr>
              <a:t>While doing grey box testing, testers do not have access to the source code, so it becomes difficult to get complete code path coverage and testers might fail to notice some critical vulnerabilities.</a:t>
            </a:r>
          </a:p>
          <a:p>
            <a:pPr fontAlgn="base"/>
            <a:r>
              <a:rPr lang="en-US" sz="2800" dirty="0">
                <a:latin typeface="Times New Roman" pitchFamily="18" charset="0"/>
                <a:cs typeface="Times New Roman" pitchFamily="18" charset="0"/>
              </a:rPr>
              <a:t>Algorithm testing is not possible as accessing the complete logic of the algorithms is not possible. </a:t>
            </a:r>
          </a:p>
          <a:p>
            <a:pPr fontAlgn="base"/>
            <a:r>
              <a:rPr lang="en-US" sz="2800" dirty="0">
                <a:latin typeface="Times New Roman" pitchFamily="18" charset="0"/>
                <a:cs typeface="Times New Roman" pitchFamily="18" charset="0"/>
              </a:rPr>
              <a:t>If a developer has already executed a test case, running the same test case in grey box testing may result in redundancy.</a:t>
            </a:r>
          </a:p>
          <a:p>
            <a:pPr fontAlgn="base"/>
            <a:r>
              <a:rPr lang="en-US" sz="2800" dirty="0">
                <a:latin typeface="Times New Roman" pitchFamily="18" charset="0"/>
                <a:cs typeface="Times New Roman" pitchFamily="18" charset="0"/>
              </a:rPr>
              <a:t>It is usually not suitable for distributed systems.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051962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normAutofit/>
          </a:bodyPr>
          <a:lstStyle/>
          <a:p>
            <a:r>
              <a:rPr lang="en-US" sz="2800" dirty="0" smtClean="0">
                <a:latin typeface="Times New Roman" pitchFamily="18" charset="0"/>
                <a:cs typeface="Times New Roman" pitchFamily="18" charset="0"/>
              </a:rPr>
              <a:t>THANKYOU</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2209800" y="7315200"/>
            <a:ext cx="8229600" cy="3459163"/>
          </a:xfrm>
        </p:spPr>
        <p:txBody>
          <a:bodyPr/>
          <a:lstStyle/>
          <a:p>
            <a:endParaRPr lang="en-US" dirty="0"/>
          </a:p>
        </p:txBody>
      </p:sp>
    </p:spTree>
    <p:extLst>
      <p:ext uri="{BB962C8B-B14F-4D97-AF65-F5344CB8AC3E}">
        <p14:creationId xmlns:p14="http://schemas.microsoft.com/office/powerpoint/2010/main" val="3844851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533400"/>
            <a:ext cx="7772400" cy="1470025"/>
          </a:xfrm>
        </p:spPr>
        <p:txBody>
          <a:bodyPr>
            <a:normAutofit/>
          </a:bodyPr>
          <a:lstStyle/>
          <a:p>
            <a:r>
              <a:rPr lang="en-US" sz="2800" dirty="0" smtClean="0">
                <a:latin typeface="Times New Roman" pitchFamily="18" charset="0"/>
                <a:cs typeface="Times New Roman" pitchFamily="18" charset="0"/>
              </a:rPr>
              <a:t>WHAT IS GREYBOX TESTING?</a:t>
            </a:r>
            <a:endParaRPr lang="en-US" sz="2800" dirty="0">
              <a:latin typeface="Times New Roman" pitchFamily="18" charset="0"/>
              <a:cs typeface="Times New Roman" pitchFamily="18" charset="0"/>
            </a:endParaRPr>
          </a:p>
        </p:txBody>
      </p:sp>
      <p:sp>
        <p:nvSpPr>
          <p:cNvPr id="3" name="Content Placeholder 2"/>
          <p:cNvSpPr>
            <a:spLocks noGrp="1"/>
          </p:cNvSpPr>
          <p:nvPr>
            <p:ph type="subTitle" idx="1"/>
          </p:nvPr>
        </p:nvSpPr>
        <p:spPr>
          <a:xfrm>
            <a:off x="457200" y="2438400"/>
            <a:ext cx="7848600" cy="2819400"/>
          </a:xfrm>
        </p:spPr>
        <p:txBody>
          <a:bodyPr>
            <a:noAutofit/>
          </a:bodyPr>
          <a:lstStyle/>
          <a:p>
            <a:r>
              <a:rPr lang="en-US" sz="2800" dirty="0" smtClean="0">
                <a:solidFill>
                  <a:schemeClr val="tx1">
                    <a:lumMod val="95000"/>
                    <a:lumOff val="5000"/>
                  </a:schemeClr>
                </a:solidFill>
                <a:latin typeface="Times New Roman" pitchFamily="18" charset="0"/>
                <a:cs typeface="Times New Roman" pitchFamily="18" charset="0"/>
              </a:rPr>
              <a:t>Grey Box Testing or Gray box testing is a software testing technique to test a software product or application with partial knowledge of internal structure of the application. The purpose of grey box testing is to search and identify the defects due to improper code structure or improper use of applications.</a:t>
            </a:r>
            <a:endParaRPr lang="en-US" sz="28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28692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half" idx="4294967295"/>
          </p:nvPr>
        </p:nvSpPr>
        <p:spPr>
          <a:xfrm>
            <a:off x="0" y="762000"/>
            <a:ext cx="8305800" cy="5181600"/>
          </a:xfrm>
        </p:spPr>
        <p:txBody>
          <a:bodyPr>
            <a:normAutofit/>
          </a:bodyPr>
          <a:lstStyle/>
          <a:p>
            <a:r>
              <a:rPr lang="en-US" sz="2800" dirty="0">
                <a:latin typeface="Times New Roman" pitchFamily="18" charset="0"/>
                <a:cs typeface="Times New Roman" pitchFamily="18" charset="0"/>
              </a:rPr>
              <a:t>Gray Box Testing is a software testing method, which is a combination of both White Box Testing and Black Box Testing method.</a:t>
            </a:r>
          </a:p>
          <a:p>
            <a:r>
              <a:rPr lang="en-US" sz="2800" dirty="0">
                <a:latin typeface="Times New Roman" pitchFamily="18" charset="0"/>
                <a:cs typeface="Times New Roman" pitchFamily="18" charset="0"/>
              </a:rPr>
              <a:t>In White Box testing internal structure (code) is known</a:t>
            </a:r>
          </a:p>
          <a:p>
            <a:r>
              <a:rPr lang="en-US" sz="2800" dirty="0">
                <a:latin typeface="Times New Roman" pitchFamily="18" charset="0"/>
                <a:cs typeface="Times New Roman" pitchFamily="18" charset="0"/>
              </a:rPr>
              <a:t>In Black Box testing internal structure (code) is unknown</a:t>
            </a:r>
          </a:p>
          <a:p>
            <a:r>
              <a:rPr lang="en-US" sz="2800" dirty="0">
                <a:latin typeface="Times New Roman" pitchFamily="18" charset="0"/>
                <a:cs typeface="Times New Roman" pitchFamily="18" charset="0"/>
              </a:rPr>
              <a:t>In Grey Box Testing internal structure (code) is partially known</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920995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914400"/>
            <a:ext cx="7924800" cy="1066800"/>
          </a:xfrm>
        </p:spPr>
        <p:txBody>
          <a:bodyPr>
            <a:noAutofit/>
          </a:bodyPr>
          <a:lstStyle/>
          <a:p>
            <a:r>
              <a:rPr lang="en-US" sz="2800" dirty="0">
                <a:latin typeface="Times New Roman" pitchFamily="18" charset="0"/>
                <a:cs typeface="Times New Roman" pitchFamily="18" charset="0"/>
              </a:rPr>
              <a:t>TECHNIQUES OF GREYBOX TESTING:</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US" sz="2800" dirty="0">
                <a:latin typeface="Times New Roman" pitchFamily="18" charset="0"/>
                <a:cs typeface="Times New Roman" pitchFamily="18" charset="0"/>
              </a:rPr>
              <a:t>Matrix Testing</a:t>
            </a:r>
          </a:p>
          <a:p>
            <a:pPr fontAlgn="base"/>
            <a:r>
              <a:rPr lang="en-US" sz="2800" dirty="0">
                <a:latin typeface="Times New Roman" pitchFamily="18" charset="0"/>
                <a:cs typeface="Times New Roman" pitchFamily="18" charset="0"/>
              </a:rPr>
              <a:t>Regression Testing</a:t>
            </a:r>
          </a:p>
          <a:p>
            <a:pPr fontAlgn="base"/>
            <a:r>
              <a:rPr lang="en-US" sz="2800" dirty="0">
                <a:latin typeface="Times New Roman" pitchFamily="18" charset="0"/>
                <a:cs typeface="Times New Roman" pitchFamily="18" charset="0"/>
              </a:rPr>
              <a:t>Orthogonal Array Testing or OAT</a:t>
            </a:r>
          </a:p>
          <a:p>
            <a:pPr fontAlgn="base"/>
            <a:r>
              <a:rPr lang="en-US" sz="2800" dirty="0">
                <a:latin typeface="Times New Roman" pitchFamily="18" charset="0"/>
                <a:cs typeface="Times New Roman" pitchFamily="18" charset="0"/>
              </a:rPr>
              <a:t>Pattern Testing</a:t>
            </a: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44102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3810000" cy="152400"/>
          </a:xfrm>
        </p:spPr>
        <p:txBody>
          <a:bodyPr>
            <a:normAutofit fontScale="90000"/>
          </a:bodyPr>
          <a:lstStyle/>
          <a:p>
            <a:r>
              <a:rPr lang="en-US" sz="2800" dirty="0" smtClean="0">
                <a:latin typeface="Times New Roman" pitchFamily="18" charset="0"/>
                <a:cs typeface="Times New Roman" pitchFamily="18" charset="0"/>
              </a:rPr>
              <a:t>MATRIX TESTING:</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Times New Roman" pitchFamily="18" charset="0"/>
                <a:cs typeface="Times New Roman" pitchFamily="18" charset="0"/>
              </a:rPr>
              <a:t>This testing technique comes under Grey Box testing. It defines all the used variables of a particular program. In any program, variable are the elements through which values can travel inside the program. It should be as per requirement otherwise, it will reduce the readability of the program and speed of the software. Matrix technique is a method to remove unused and uninitialized variables by identifying used variables from the program.</a:t>
            </a:r>
          </a:p>
          <a:p>
            <a:pPr marL="0" indent="0">
              <a:buNone/>
            </a:pP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187246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4953000" cy="1371600"/>
          </a:xfrm>
        </p:spPr>
        <p:txBody>
          <a:bodyPr>
            <a:normAutofit/>
          </a:bodyPr>
          <a:lstStyle/>
          <a:p>
            <a:r>
              <a:rPr lang="en-US" sz="2800" dirty="0">
                <a:latin typeface="Times New Roman" pitchFamily="18" charset="0"/>
                <a:cs typeface="Times New Roman" pitchFamily="18" charset="0"/>
              </a:rPr>
              <a:t>REGRESSION TESTING:</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800" dirty="0">
                <a:latin typeface="Times New Roman" pitchFamily="18" charset="0"/>
                <a:cs typeface="Times New Roman" pitchFamily="18" charset="0"/>
              </a:rPr>
              <a:t>Regression testing is used to verify that modification in any part of software has not caused any adverse or unintended side effect in any other part of the software. During confirmation testing, any defect got fixed, and that part of software started working as intended, but there might be a possibility that fixed defect may have introduced a different defect somewhere else in the software. So, regression testing takes care of these type of defects by testing strategies like retest risky use cases, retest within a firewall, retest all, etc.</a:t>
            </a:r>
            <a:endParaRPr lang="en-US" sz="2800" dirty="0">
              <a:latin typeface="Times New Roman" pitchFamily="18" charset="0"/>
              <a:cs typeface="Times New Roman" pitchFamily="18" charset="0"/>
            </a:endParaRPr>
          </a:p>
        </p:txBody>
      </p:sp>
      <p:sp>
        <p:nvSpPr>
          <p:cNvPr id="4" name="Rectangle 3"/>
          <p:cNvSpPr/>
          <p:nvPr/>
        </p:nvSpPr>
        <p:spPr>
          <a:xfrm>
            <a:off x="2286000" y="2967335"/>
            <a:ext cx="4572000" cy="923330"/>
          </a:xfrm>
          <a:prstGeom prst="rect">
            <a:avLst/>
          </a:prstGeom>
        </p:spPr>
        <p:txBody>
          <a:bodyPr>
            <a:spAutoFit/>
          </a:bodyPr>
          <a:lstStyle/>
          <a:p>
            <a:endParaRPr lang="en-US" dirty="0"/>
          </a:p>
          <a:p>
            <a:r>
              <a:rPr lang="en-US" dirty="0"/>
              <a:t/>
            </a:r>
            <a:br>
              <a:rPr lang="en-US" dirty="0"/>
            </a:br>
            <a:endParaRPr lang="en-US" dirty="0"/>
          </a:p>
        </p:txBody>
      </p:sp>
    </p:spTree>
    <p:extLst>
      <p:ext uri="{BB962C8B-B14F-4D97-AF65-F5344CB8AC3E}">
        <p14:creationId xmlns:p14="http://schemas.microsoft.com/office/powerpoint/2010/main" val="1496723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6400800" cy="1295400"/>
          </a:xfrm>
        </p:spPr>
        <p:txBody>
          <a:bodyPr>
            <a:noAutofit/>
          </a:bodyPr>
          <a:lstStyle/>
          <a:p>
            <a:r>
              <a:rPr lang="en-US" sz="2800" dirty="0">
                <a:latin typeface="Times New Roman" pitchFamily="18" charset="0"/>
                <a:cs typeface="Times New Roman" pitchFamily="18" charset="0"/>
              </a:rPr>
              <a:t>ORTHOGONAL </a:t>
            </a:r>
            <a:r>
              <a:rPr lang="en-US" sz="2800" dirty="0" smtClean="0">
                <a:latin typeface="Times New Roman" pitchFamily="18" charset="0"/>
                <a:cs typeface="Times New Roman" pitchFamily="18" charset="0"/>
              </a:rPr>
              <a:t>ARRAY </a:t>
            </a:r>
            <a:r>
              <a:rPr lang="en-US" sz="2800" baseline="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TESTING(OAT):</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a:latin typeface="Times New Roman" pitchFamily="18" charset="0"/>
                <a:cs typeface="Times New Roman" pitchFamily="18" charset="0"/>
              </a:rPr>
              <a:t>The purpose of this testing is to cover maximum code with minimum test cases. Test cases are designed in a way that can cover maximum code as well as GUI functions with a smaller number of test cases.</a:t>
            </a:r>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61368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8229600" cy="1143000"/>
          </a:xfrm>
        </p:spPr>
        <p:txBody>
          <a:bodyPr>
            <a:normAutofit/>
          </a:bodyPr>
          <a:lstStyle/>
          <a:p>
            <a:r>
              <a:rPr lang="en-US" sz="2800" dirty="0">
                <a:latin typeface="Times New Roman" pitchFamily="18" charset="0"/>
                <a:cs typeface="Times New Roman" pitchFamily="18" charset="0"/>
              </a:rPr>
              <a:t>PATTERN TESTING: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Pattern testing is applicable to such type of software that is developed by following the same pattern of previous software. In these type of software possibility to occur the same type of defects. Pattern testing determines reasons of the failure so they can be fixed in the next software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07459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a:bodyPr>
          <a:lstStyle/>
          <a:p>
            <a:r>
              <a:rPr lang="en-US" sz="2800" dirty="0">
                <a:latin typeface="Times New Roman" pitchFamily="18" charset="0"/>
                <a:cs typeface="Times New Roman" pitchFamily="18" charset="0"/>
              </a:rPr>
              <a:t>ADVANTAGES OF GREYBOX TESTING:</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fontAlgn="base"/>
            <a:r>
              <a:rPr lang="en-US" sz="2800" dirty="0">
                <a:latin typeface="Times New Roman" pitchFamily="18" charset="0"/>
                <a:cs typeface="Times New Roman" pitchFamily="18" charset="0"/>
              </a:rPr>
              <a:t>As grey box testing is a combination of black box and white box testing, it provides the best of both worlds i.e. benefits of both the testing techniques.</a:t>
            </a:r>
          </a:p>
          <a:p>
            <a:pPr fontAlgn="base"/>
            <a:r>
              <a:rPr lang="en-US" sz="2800" dirty="0">
                <a:latin typeface="Times New Roman" pitchFamily="18" charset="0"/>
                <a:cs typeface="Times New Roman" pitchFamily="18" charset="0"/>
              </a:rPr>
              <a:t>Knowledge of the internal mechanisms of the system helps the tester to design test scenarios more extensively.</a:t>
            </a:r>
          </a:p>
          <a:p>
            <a:pPr fontAlgn="base"/>
            <a:r>
              <a:rPr lang="en-US" sz="2800" dirty="0">
                <a:latin typeface="Times New Roman" pitchFamily="18" charset="0"/>
                <a:cs typeface="Times New Roman" pitchFamily="18" charset="0"/>
              </a:rPr>
              <a:t>It helps in keeping testers and developers separate, which reduces any disagreement between them.</a:t>
            </a:r>
          </a:p>
          <a:p>
            <a:pPr fontAlgn="base"/>
            <a:r>
              <a:rPr lang="en-US" sz="2800" dirty="0">
                <a:latin typeface="Times New Roman" pitchFamily="18" charset="0"/>
                <a:cs typeface="Times New Roman" pitchFamily="18" charset="0"/>
              </a:rPr>
              <a:t>It results in the instant fixing of the issues as a tester can change the partially available code to check for the results.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5603161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126</TotalTime>
  <Words>482</Words>
  <Application>Microsoft Office PowerPoint</Application>
  <PresentationFormat>On-screen Show (4:3)</PresentationFormat>
  <Paragraphs>37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    GREY BOX TESTING</vt:lpstr>
      <vt:lpstr>WHAT IS GREYBOX TESTING?</vt:lpstr>
      <vt:lpstr>PowerPoint Presentation</vt:lpstr>
      <vt:lpstr>TECHNIQUES OF GREYBOX TESTING:  </vt:lpstr>
      <vt:lpstr>MATRIX TESTING:  </vt:lpstr>
      <vt:lpstr>REGRESSION TESTING:  </vt:lpstr>
      <vt:lpstr>ORTHOGONAL ARRAY  TESTING(OAT):  </vt:lpstr>
      <vt:lpstr>PATTERN TESTING:</vt:lpstr>
      <vt:lpstr>ADVANTAGES OF GREYBOX TESTING:  </vt:lpstr>
      <vt:lpstr>DISADVANTAGES OF GREYBOX TESTING:  </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BOX TESTING</dc:title>
  <dc:creator>hai</dc:creator>
  <cp:lastModifiedBy>hai</cp:lastModifiedBy>
  <cp:revision>14</cp:revision>
  <dcterms:created xsi:type="dcterms:W3CDTF">2023-07-20T14:54:45Z</dcterms:created>
  <dcterms:modified xsi:type="dcterms:W3CDTF">2023-09-26T12:31:06Z</dcterms:modified>
</cp:coreProperties>
</file>