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B3D1C-CEFC-6BA8-6C55-7233E2D21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E81203-B96C-4899-6176-85DECFB204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024BB6-C99C-A958-47EA-20E9176E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C81A-06EF-4B0F-AE19-6E9FDDBC2A78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13BAC-DDB8-2FE5-BC02-FF8ADC2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CF3A2-D3F7-78A1-AC3C-2EBAD4C15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CBD9-1892-4512-AC14-225537B59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80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DEA0-D777-14A9-BCBC-5AB7E7C8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80C99-A299-42C6-83E4-D9D9D8979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781AB-B41F-EB16-8462-999CD3772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C81A-06EF-4B0F-AE19-6E9FDDBC2A78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096EB-D019-930D-3307-D053DE24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39216-3CFF-CAB0-7174-07FDC2438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CBD9-1892-4512-AC14-225537B59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770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159CFC-8D69-1F90-FE34-9581080BE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D25AD-EFD2-DBD9-D71F-434716E55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EB23D-0CBF-321A-A7BE-232F2561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C81A-06EF-4B0F-AE19-6E9FDDBC2A78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44384-6EEE-AC9B-C7DA-AD06FE4CB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0CB37-9B47-C0F7-2755-DB4A5F79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CBD9-1892-4512-AC14-225537B59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70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6EC1-DE84-2111-8CF8-794EBAEE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FFD3C-7FFA-B1D6-F679-BEF83323B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3A56E-3C75-145B-905A-1C828FE97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C81A-06EF-4B0F-AE19-6E9FDDBC2A78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26A8A-845C-2DF3-BCB8-A7306ED4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0170A-E94A-F9B2-2A48-5A00C3D2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CBD9-1892-4512-AC14-225537B59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4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5467C-A137-C32E-170F-0A98E94A0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227FC-0A14-578B-E748-1A593FE25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22CFA-5E93-3909-EABD-C0A725B1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C81A-06EF-4B0F-AE19-6E9FDDBC2A78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C6777-36D2-371F-6439-5D463EE7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CEE67-61A1-1B49-0FD4-E36B0974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CBD9-1892-4512-AC14-225537B59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70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DC78-FBEA-908A-E375-2F2043018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5C320-DC6A-7E35-0F4B-D6BC73E924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5D546-7F4A-CC90-5AEF-9FF037B41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19BAD-278F-2221-5A71-470EAA95D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C81A-06EF-4B0F-AE19-6E9FDDBC2A78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BCA67-3DA1-6A13-2757-6480FA48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47CC1-A2FA-F629-582E-2C8FB619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CBD9-1892-4512-AC14-225537B59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40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695A8-25C6-1839-F75C-4A5BD76C6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52ED-8565-9B2A-E503-05E3FA07A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831FE-841E-ABF7-6BB2-9A364B8E9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F0EF5-1E96-C593-3FA1-0BA942E62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A000AF-71DC-2D53-48B1-6B86BB560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CECA9-657E-3F4C-4648-C48B3AB4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C81A-06EF-4B0F-AE19-6E9FDDBC2A78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661CDB-E047-5B38-438A-3C6045BD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0129BD-CDFE-1604-5FC4-34EBA4843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CBD9-1892-4512-AC14-225537B59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78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0712-41FF-BEB3-16FB-F046D5284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2F09D8-535B-D97E-3320-2FF23E2DE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C81A-06EF-4B0F-AE19-6E9FDDBC2A78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7CEC0-364F-9E07-D3CA-341E6892B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3B9FF-EE62-91EB-AB8C-0ADFAEE1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CBD9-1892-4512-AC14-225537B59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93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DE1AAF-639F-35E4-0EA5-66C629218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C81A-06EF-4B0F-AE19-6E9FDDBC2A78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CFC64-692A-75E7-9B06-B834FBB59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7D89D-E1AF-1B59-DFB9-0902A971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CBD9-1892-4512-AC14-225537B59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610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90EFE-C5D4-9CCD-6E16-6B490BF40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36DCF-A492-89F6-B0B4-C1452B056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BE371-7558-9303-8CDC-F4BFFDF89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D856B-DABE-6BB9-4E82-91B51A7C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C81A-06EF-4B0F-AE19-6E9FDDBC2A78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062A1-27E2-A939-44C2-B3791C967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AA758-F67E-856D-7A8D-E8432213F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CBD9-1892-4512-AC14-225537B59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73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A1F05-EF8F-2B08-21A2-634E44D3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6C33E-B351-3E11-257A-61ECD932B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A369A-B54C-40CE-7658-64D40F430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1BCE4-8F44-7F83-7E2D-510FE543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3C81A-06EF-4B0F-AE19-6E9FDDBC2A78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D0779-2DDF-6F3A-65EB-A96367C41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7F421-B98D-6947-6251-C9B633337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3CBD9-1892-4512-AC14-225537B59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81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7307D0-CD56-2EBF-806D-ED9711847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EBBA3-5B15-F649-FF62-199DC849C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383E4-C37F-7239-AF5F-7F4A553196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3C81A-06EF-4B0F-AE19-6E9FDDBC2A78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A28E8-E2B2-BB50-3455-3CA33BD53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3B32E-E9EF-D014-10B0-7257BDB1B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3CBD9-1892-4512-AC14-225537B596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87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8F8187-E88E-53AC-E1E6-BEADE914E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6823"/>
            <a:ext cx="12192000" cy="537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55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A71AB-34FD-FAA4-DF89-851B3428F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9E9E7F-D096-857E-BC5C-D61D66056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76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5257B93-75D1-F29B-1871-EEE2779DE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5720"/>
            <a:ext cx="12192000" cy="494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221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CD8D1-A7CB-1216-2C0F-A78692CCB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837B0D-630E-BD3A-229B-5CE4BCCB7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396"/>
            <a:ext cx="12192000" cy="670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77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30EAC-2550-BE9D-523B-22097A328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D19018-F087-0CCF-040F-49EE1743C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8423"/>
            <a:ext cx="12192000" cy="490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23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ACF23-84C7-7615-93B1-BEB495B76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927A09-25C6-1EC8-B0F1-179B46F44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652075"/>
            <a:ext cx="7621064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74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D5AE9-8C5C-1A65-68FF-62D12768F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0F883A-797E-3E58-DC47-F6874E95C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970" y="0"/>
            <a:ext cx="70320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522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Dharshini Balasundaram</dc:creator>
  <cp:lastModifiedBy>Dharshini Balasundaram</cp:lastModifiedBy>
  <cp:revision>2</cp:revision>
  <dcterms:created xsi:type="dcterms:W3CDTF">2025-06-06T12:54:13Z</dcterms:created>
  <dcterms:modified xsi:type="dcterms:W3CDTF">2025-06-06T12:56:48Z</dcterms:modified>
</cp:coreProperties>
</file>