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7" r:id="rId2"/>
    <p:sldId id="258" r:id="rId3"/>
    <p:sldId id="302" r:id="rId4"/>
    <p:sldId id="303" r:id="rId5"/>
    <p:sldId id="304" r:id="rId6"/>
    <p:sldId id="265" r:id="rId7"/>
    <p:sldId id="273" r:id="rId8"/>
    <p:sldId id="311" r:id="rId9"/>
    <p:sldId id="312" r:id="rId10"/>
    <p:sldId id="271" r:id="rId11"/>
    <p:sldId id="275" r:id="rId12"/>
    <p:sldId id="276" r:id="rId13"/>
    <p:sldId id="305" r:id="rId14"/>
    <p:sldId id="306" r:id="rId15"/>
    <p:sldId id="307" r:id="rId16"/>
    <p:sldId id="308" r:id="rId17"/>
    <p:sldId id="309" r:id="rId18"/>
    <p:sldId id="310" r:id="rId19"/>
    <p:sldId id="26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notesMaster" Target="notesMasters/notesMaster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79D788-EA49-4E5C-BCF2-D0A0DD0D9CAB}" type="datetimeFigureOut">
              <a:rPr lang="en-US" smtClean="0"/>
              <a:pPr/>
              <a:t>6/24/2024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BD26AA-C94B-42B8-998B-C48D9B43DAD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F62CD080-1A24-4C6D-B9AC-261D5CFFB4E2}" type="slidenum">
              <a:rPr lang="en-US" smtClean="0"/>
              <a:pPr/>
              <a:t>1</a:t>
            </a:fld>
            <a:endParaRPr lang="en-US"/>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r>
              <a:rPr lang="en-US"/>
              <a:t>Title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CE956BD5-9345-4020-9B40-C1C366A5FFD6}" type="datetimeFigureOut">
              <a:rPr lang="en-US" smtClean="0"/>
              <a:pPr/>
              <a:t>6/24/2024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7FF4A1C5-B3F1-418B-B6FB-BB2A44FEE1D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E956BD5-9345-4020-9B40-C1C366A5FFD6}" type="datetimeFigureOut">
              <a:rPr lang="en-US" smtClean="0"/>
              <a:pPr/>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F4A1C5-B3F1-418B-B6FB-BB2A44FEE1D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E956BD5-9345-4020-9B40-C1C366A5FFD6}" type="datetimeFigureOut">
              <a:rPr lang="en-US" smtClean="0"/>
              <a:pPr/>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F4A1C5-B3F1-418B-B6FB-BB2A44FEE1D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E956BD5-9345-4020-9B40-C1C366A5FFD6}" type="datetimeFigureOut">
              <a:rPr lang="en-US" smtClean="0"/>
              <a:pPr/>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F4A1C5-B3F1-418B-B6FB-BB2A44FEE1D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E956BD5-9345-4020-9B40-C1C366A5FFD6}" type="datetimeFigureOut">
              <a:rPr lang="en-US" smtClean="0"/>
              <a:pPr/>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F4A1C5-B3F1-418B-B6FB-BB2A44FEE1D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E956BD5-9345-4020-9B40-C1C366A5FFD6}" type="datetimeFigureOut">
              <a:rPr lang="en-US" smtClean="0"/>
              <a:pPr/>
              <a:t>6/24/2024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F4A1C5-B3F1-418B-B6FB-BB2A44FEE1D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CE956BD5-9345-4020-9B40-C1C366A5FFD6}" type="datetimeFigureOut">
              <a:rPr lang="en-US" smtClean="0"/>
              <a:pPr/>
              <a:t>6/24/2024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F4A1C5-B3F1-418B-B6FB-BB2A44FEE1D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CE956BD5-9345-4020-9B40-C1C366A5FFD6}" type="datetimeFigureOut">
              <a:rPr lang="en-US" smtClean="0"/>
              <a:pPr/>
              <a:t>6/24/2024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F4A1C5-B3F1-418B-B6FB-BB2A44FEE1D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956BD5-9345-4020-9B40-C1C366A5FFD6}" type="datetimeFigureOut">
              <a:rPr lang="en-US" smtClean="0"/>
              <a:pPr/>
              <a:t>6/24/2024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F4A1C5-B3F1-418B-B6FB-BB2A44FEE1D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E956BD5-9345-4020-9B40-C1C366A5FFD6}" type="datetimeFigureOut">
              <a:rPr lang="en-US" smtClean="0"/>
              <a:pPr/>
              <a:t>6/24/2024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F4A1C5-B3F1-418B-B6FB-BB2A44FEE1D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CE956BD5-9345-4020-9B40-C1C366A5FFD6}" type="datetimeFigureOut">
              <a:rPr lang="en-US" smtClean="0"/>
              <a:pPr/>
              <a:t>6/24/2024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7FF4A1C5-B3F1-418B-B6FB-BB2A44FEE1DD}"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E956BD5-9345-4020-9B40-C1C366A5FFD6}" type="datetimeFigureOut">
              <a:rPr lang="en-US" smtClean="0"/>
              <a:pPr/>
              <a:t>6/24/2024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FF4A1C5-B3F1-418B-B6FB-BB2A44FEE1DD}"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2.xml" /><Relationship Id="rId5" Type="http://schemas.openxmlformats.org/officeDocument/2006/relationships/image" Target="../media/image5.png" /><Relationship Id="rId4" Type="http://schemas.openxmlformats.org/officeDocument/2006/relationships/image" Target="../media/image4.pn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2286000" y="3810000"/>
            <a:ext cx="4495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3074" name="Text Box 5"/>
          <p:cNvSpPr txBox="1">
            <a:spLocks noChangeArrowheads="1"/>
          </p:cNvSpPr>
          <p:nvPr/>
        </p:nvSpPr>
        <p:spPr bwMode="auto">
          <a:xfrm>
            <a:off x="152400" y="381000"/>
            <a:ext cx="8839200" cy="6632585"/>
          </a:xfrm>
          <a:prstGeom prst="rect">
            <a:avLst/>
          </a:prstGeom>
          <a:noFill/>
          <a:ln w="9525">
            <a:noFill/>
            <a:miter lim="800000"/>
            <a:headEnd/>
            <a:tailEnd/>
          </a:ln>
        </p:spPr>
        <p:txBody>
          <a:bodyPr wrap="square">
            <a:spAutoFit/>
          </a:bodyPr>
          <a:lstStyle/>
          <a:p>
            <a:pPr algn="ctr" eaLnBrk="1" hangingPunct="1">
              <a:spcBef>
                <a:spcPts val="0"/>
              </a:spcBef>
              <a:defRPr/>
            </a:pPr>
            <a:r>
              <a:rPr lang="en-US" sz="2700" b="1" dirty="0">
                <a:effectLst>
                  <a:outerShdw blurRad="38100" dist="38100" dir="2700000" algn="tl">
                    <a:srgbClr val="000000">
                      <a:alpha val="43137"/>
                    </a:srgbClr>
                  </a:outerShdw>
                </a:effectLst>
                <a:latin typeface="Times New Roman" panose="02020603050405020304" pitchFamily="18" charset="0"/>
                <a:cs typeface="Times New Roman" pitchFamily="18" charset="0"/>
              </a:rPr>
              <a:t>SRM ENGINERING COLLEGE</a:t>
            </a:r>
            <a:endParaRPr lang="en-US" sz="2700" dirty="0">
              <a:latin typeface="Times New Roman" pitchFamily="18" charset="0"/>
              <a:cs typeface="Times New Roman" pitchFamily="18" charset="0"/>
            </a:endParaRPr>
          </a:p>
          <a:p>
            <a:pPr algn="ctr" eaLnBrk="1" hangingPunct="1">
              <a:defRPr/>
            </a:pPr>
            <a:r>
              <a:rPr lang="en-US" b="1" dirty="0">
                <a:latin typeface="Times New Roman" pitchFamily="18" charset="0"/>
                <a:cs typeface="Times New Roman" pitchFamily="18" charset="0"/>
              </a:rPr>
              <a:t>DEPARTMENT OF COMPUTER SCIENCE &amp; ENGINEERING </a:t>
            </a:r>
          </a:p>
          <a:p>
            <a:pPr algn="ctr" eaLnBrk="1" hangingPunct="1">
              <a:defRPr/>
            </a:pPr>
            <a:r>
              <a:rPr lang="en-US" dirty="0">
                <a:latin typeface="Times New Roman" pitchFamily="18" charset="0"/>
                <a:cs typeface="Times New Roman" pitchFamily="18" charset="0"/>
              </a:rPr>
              <a:t> </a:t>
            </a:r>
          </a:p>
          <a:p>
            <a:pPr algn="ctr" eaLnBrk="1" hangingPunct="1">
              <a:defRPr/>
            </a:pPr>
            <a:endParaRPr lang="en-US" sz="1100" dirty="0">
              <a:latin typeface="Times New Roman" pitchFamily="18" charset="0"/>
              <a:cs typeface="Times New Roman" pitchFamily="18" charset="0"/>
            </a:endParaRPr>
          </a:p>
          <a:p>
            <a:pPr algn="ctr" eaLnBrk="1" hangingPunct="1">
              <a:defRPr/>
            </a:pPr>
            <a:endParaRPr lang="en-US" sz="1100" dirty="0">
              <a:latin typeface="Times New Roman" pitchFamily="18" charset="0"/>
              <a:cs typeface="Times New Roman" pitchFamily="18" charset="0"/>
            </a:endParaRPr>
          </a:p>
          <a:p>
            <a:pPr algn="ctr" eaLnBrk="1" hangingPunct="1">
              <a:defRPr/>
            </a:pPr>
            <a:endParaRPr lang="en-US" sz="1100" dirty="0">
              <a:latin typeface="Times New Roman" pitchFamily="18" charset="0"/>
              <a:cs typeface="Times New Roman" pitchFamily="18" charset="0"/>
            </a:endParaRPr>
          </a:p>
          <a:p>
            <a:pPr algn="ctr" eaLnBrk="1" hangingPunct="1">
              <a:defRPr/>
            </a:pPr>
            <a:endParaRPr lang="en-US" sz="1100" dirty="0">
              <a:latin typeface="Times New Roman" pitchFamily="18" charset="0"/>
              <a:cs typeface="Times New Roman" pitchFamily="18" charset="0"/>
            </a:endParaRPr>
          </a:p>
          <a:p>
            <a:pPr algn="ctr">
              <a:defRPr/>
            </a:pPr>
            <a:r>
              <a:rPr lang="en-US" sz="2800" b="1" dirty="0"/>
              <a:t>GEO FENCING SAFETY MEASURES FOR FISHERMAN LIFE SAFETY APPLICATION OVER BORDER CROSSING</a:t>
            </a:r>
            <a:endParaRPr lang="en-US" sz="1100" b="1" dirty="0">
              <a:latin typeface="Times New Roman" pitchFamily="18" charset="0"/>
              <a:cs typeface="Times New Roman" pitchFamily="18" charset="0"/>
            </a:endParaRPr>
          </a:p>
          <a:p>
            <a:pPr algn="ctr" eaLnBrk="1" hangingPunct="1">
              <a:defRPr/>
            </a:pPr>
            <a:endParaRPr lang="en-US" sz="2400" b="1" dirty="0">
              <a:latin typeface="Times New Roman" pitchFamily="18" charset="0"/>
              <a:cs typeface="Times New Roman" pitchFamily="18" charset="0"/>
            </a:endParaRPr>
          </a:p>
          <a:p>
            <a:pPr algn="ctr" eaLnBrk="1" hangingPunct="1">
              <a:defRPr/>
            </a:pPr>
            <a:endParaRPr lang="en-US" dirty="0">
              <a:latin typeface="Times New Roman" pitchFamily="18" charset="0"/>
              <a:cs typeface="Times New Roman" pitchFamily="18" charset="0"/>
            </a:endParaRPr>
          </a:p>
          <a:p>
            <a:pPr eaLnBrk="1" hangingPunct="1">
              <a:defRPr/>
            </a:pPr>
            <a:endParaRPr lang="en-US" sz="1000" b="1" u="sng" dirty="0">
              <a:latin typeface="Times New Roman" pitchFamily="18" charset="0"/>
              <a:cs typeface="Times New Roman" pitchFamily="18" charset="0"/>
            </a:endParaRPr>
          </a:p>
          <a:p>
            <a:pPr eaLnBrk="1" hangingPunct="1">
              <a:defRPr/>
            </a:pPr>
            <a:endParaRPr lang="en-US" sz="1000" b="1" u="sng" dirty="0">
              <a:latin typeface="Times New Roman" pitchFamily="18" charset="0"/>
              <a:cs typeface="Times New Roman" pitchFamily="18" charset="0"/>
            </a:endParaRPr>
          </a:p>
          <a:p>
            <a:pPr eaLnBrk="1" hangingPunct="1">
              <a:defRPr/>
            </a:pPr>
            <a:endParaRPr lang="en-US" sz="1000" b="1" u="sng" dirty="0">
              <a:latin typeface="Times New Roman" pitchFamily="18" charset="0"/>
              <a:cs typeface="Times New Roman" pitchFamily="18" charset="0"/>
            </a:endParaRPr>
          </a:p>
          <a:p>
            <a:pPr eaLnBrk="1" hangingPunct="1">
              <a:defRPr/>
            </a:pPr>
            <a:endParaRPr lang="en-US" b="1" u="sng" dirty="0">
              <a:latin typeface="Times New Roman" pitchFamily="18" charset="0"/>
              <a:cs typeface="Times New Roman" pitchFamily="18" charset="0"/>
            </a:endParaRPr>
          </a:p>
          <a:p>
            <a:pPr eaLnBrk="1" hangingPunct="1">
              <a:defRPr/>
            </a:pPr>
            <a:r>
              <a:rPr lang="en-US" b="1" u="sng" dirty="0">
                <a:latin typeface="Times New Roman" pitchFamily="18" charset="0"/>
                <a:cs typeface="Times New Roman" pitchFamily="18" charset="0"/>
              </a:rPr>
              <a:t>Prepared By:</a:t>
            </a:r>
            <a:endParaRPr lang="en-IN" b="1" u="sng" dirty="0">
              <a:latin typeface="Times New Roman" pitchFamily="18" charset="0"/>
              <a:cs typeface="Times New Roman" pitchFamily="18" charset="0"/>
            </a:endParaRPr>
          </a:p>
          <a:p>
            <a:pPr eaLnBrk="1" hangingPunct="1">
              <a:defRPr/>
            </a:pPr>
            <a:r>
              <a:rPr lang="en-IN" b="1" dirty="0">
                <a:latin typeface="Times New Roman" pitchFamily="18" charset="0"/>
                <a:cs typeface="Times New Roman" pitchFamily="18" charset="0"/>
              </a:rPr>
              <a:t>           R. </a:t>
            </a:r>
            <a:r>
              <a:rPr lang="en-IN" b="1" dirty="0" err="1">
                <a:latin typeface="Times New Roman" pitchFamily="18" charset="0"/>
                <a:cs typeface="Times New Roman" pitchFamily="18" charset="0"/>
              </a:rPr>
              <a:t>Durga</a:t>
            </a:r>
            <a:r>
              <a:rPr lang="en-IN" b="1" dirty="0">
                <a:latin typeface="Times New Roman" pitchFamily="18" charset="0"/>
                <a:cs typeface="Times New Roman" pitchFamily="18" charset="0"/>
              </a:rPr>
              <a:t> Devi</a:t>
            </a:r>
          </a:p>
          <a:p>
            <a:pPr eaLnBrk="1" hangingPunct="1">
              <a:defRPr/>
            </a:pPr>
            <a:r>
              <a:rPr lang="en-IN" b="1" dirty="0">
                <a:latin typeface="Times New Roman" pitchFamily="18" charset="0"/>
                <a:cs typeface="Times New Roman" pitchFamily="18" charset="0"/>
              </a:rPr>
              <a:t>           D. </a:t>
            </a:r>
            <a:r>
              <a:rPr lang="en-IN" b="1" dirty="0" err="1">
                <a:latin typeface="Times New Roman" pitchFamily="18" charset="0"/>
                <a:cs typeface="Times New Roman" pitchFamily="18" charset="0"/>
              </a:rPr>
              <a:t>Pradhoshika</a:t>
            </a:r>
            <a:r>
              <a:rPr lang="en-IN" b="1" dirty="0">
                <a:latin typeface="Times New Roman" pitchFamily="18" charset="0"/>
                <a:cs typeface="Times New Roman" pitchFamily="18" charset="0"/>
              </a:rPr>
              <a:t> </a:t>
            </a:r>
          </a:p>
          <a:p>
            <a:pPr eaLnBrk="1" hangingPunct="1">
              <a:defRPr/>
            </a:pPr>
            <a:r>
              <a:rPr lang="en-IN" b="1" dirty="0">
                <a:latin typeface="Times New Roman" pitchFamily="18" charset="0"/>
                <a:cs typeface="Times New Roman" pitchFamily="18" charset="0"/>
              </a:rPr>
              <a:t>           R. Ajay </a:t>
            </a:r>
            <a:r>
              <a:rPr lang="en-IN" b="1" dirty="0" err="1">
                <a:latin typeface="Times New Roman" pitchFamily="18" charset="0"/>
                <a:cs typeface="Times New Roman" pitchFamily="18" charset="0"/>
              </a:rPr>
              <a:t>Vibhas</a:t>
            </a:r>
            <a:endParaRPr lang="en-IN" b="1" dirty="0">
              <a:latin typeface="Times New Roman" pitchFamily="18" charset="0"/>
              <a:cs typeface="Times New Roman" pitchFamily="18" charset="0"/>
            </a:endParaRPr>
          </a:p>
          <a:p>
            <a:pPr eaLnBrk="1" hangingPunct="1">
              <a:defRPr/>
            </a:pPr>
            <a:r>
              <a:rPr lang="en-IN" b="1" dirty="0">
                <a:latin typeface="Times New Roman" pitchFamily="18" charset="0"/>
                <a:cs typeface="Times New Roman" pitchFamily="18" charset="0"/>
              </a:rPr>
              <a:t>           M. </a:t>
            </a:r>
            <a:r>
              <a:rPr lang="en-IN" b="1" dirty="0" err="1">
                <a:latin typeface="Times New Roman" pitchFamily="18" charset="0"/>
                <a:cs typeface="Times New Roman" pitchFamily="18" charset="0"/>
              </a:rPr>
              <a:t>Dharshini</a:t>
            </a:r>
            <a:r>
              <a:rPr lang="en-IN" b="1" dirty="0">
                <a:latin typeface="Times New Roman" pitchFamily="18" charset="0"/>
                <a:cs typeface="Times New Roman" pitchFamily="18" charset="0"/>
              </a:rPr>
              <a:t> </a:t>
            </a:r>
            <a:r>
              <a:rPr lang="en-IN" b="1" dirty="0" err="1">
                <a:latin typeface="Times New Roman" pitchFamily="18" charset="0"/>
                <a:cs typeface="Times New Roman" pitchFamily="18" charset="0"/>
              </a:rPr>
              <a:t>Priya</a:t>
            </a:r>
            <a:endParaRPr lang="en-US" b="1" dirty="0">
              <a:latin typeface="Times New Roman" pitchFamily="18" charset="0"/>
              <a:cs typeface="Times New Roman" pitchFamily="18" charset="0"/>
            </a:endParaRPr>
          </a:p>
          <a:p>
            <a:pPr>
              <a:defRPr/>
            </a:pPr>
            <a:r>
              <a:rPr lang="en-US" b="1" dirty="0">
                <a:latin typeface="Times New Roman" pitchFamily="18" charset="0"/>
                <a:cs typeface="Times New Roman" pitchFamily="18" charset="0"/>
              </a:rPr>
              <a:t>							</a:t>
            </a:r>
            <a:r>
              <a:rPr lang="en-US" b="1" u="sng" dirty="0">
                <a:latin typeface="Times New Roman" pitchFamily="18" charset="0"/>
                <a:cs typeface="Times New Roman" pitchFamily="18" charset="0"/>
              </a:rPr>
              <a:t>Guided By:</a:t>
            </a:r>
          </a:p>
          <a:p>
            <a:pPr>
              <a:defRPr/>
            </a:pPr>
            <a:r>
              <a:rPr lang="en-US" dirty="0">
                <a:latin typeface="Times New Roman" pitchFamily="18" charset="0"/>
                <a:cs typeface="Times New Roman" pitchFamily="18" charset="0"/>
              </a:rPr>
              <a:t>						</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Mrs.P</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Jeya</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Medona</a:t>
            </a:r>
            <a:endParaRPr lang="en-US" dirty="0">
              <a:latin typeface="Times New Roman" pitchFamily="18" charset="0"/>
              <a:cs typeface="Times New Roman" pitchFamily="18" charset="0"/>
            </a:endParaRPr>
          </a:p>
          <a:p>
            <a:pPr>
              <a:defRPr/>
            </a:pPr>
            <a:r>
              <a:rPr lang="en-US" dirty="0">
                <a:latin typeface="Times New Roman" pitchFamily="18" charset="0"/>
                <a:cs typeface="Times New Roman" pitchFamily="18" charset="0"/>
              </a:rPr>
              <a:t>						</a:t>
            </a:r>
            <a:r>
              <a:rPr lang="en-IN">
                <a:latin typeface="Times New Roman" pitchFamily="18" charset="0"/>
                <a:cs typeface="Times New Roman" pitchFamily="18" charset="0"/>
              </a:rPr>
              <a:t>                             AP</a:t>
            </a:r>
            <a:r>
              <a:rPr lang="en-IN" dirty="0">
                <a:latin typeface="Times New Roman" pitchFamily="18" charset="0"/>
                <a:cs typeface="Times New Roman" pitchFamily="18" charset="0"/>
              </a:rPr>
              <a:t>/CSE</a:t>
            </a:r>
            <a:endParaRPr lang="en-US"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Grp="1" noChangeArrowheads="1"/>
          </p:cNvSpPr>
          <p:nvPr>
            <p:ph idx="1"/>
          </p:nvPr>
        </p:nvSpPr>
        <p:spPr/>
        <p:txBody>
          <a:bodyPr>
            <a:normAutofit fontScale="62500" lnSpcReduction="20000"/>
          </a:bodyPr>
          <a:lstStyle/>
          <a:p>
            <a:pPr marL="0" indent="0" algn="just" fontAlgn="base">
              <a:lnSpc>
                <a:spcPct val="150000"/>
              </a:lnSpc>
              <a:spcBef>
                <a:spcPct val="0"/>
              </a:spcBef>
              <a:spcAft>
                <a:spcPct val="0"/>
              </a:spcAft>
              <a:buNone/>
            </a:pPr>
            <a:r>
              <a:rPr lang="en-US" sz="2800" b="1" dirty="0">
                <a:latin typeface="Times New Roman" pitchFamily="18" charset="0"/>
                <a:ea typeface="Calibri" pitchFamily="34" charset="0"/>
                <a:cs typeface="Times New Roman" pitchFamily="18" charset="0"/>
              </a:rPr>
              <a:t>HARDWARE REQUIREMENTS:</a:t>
            </a:r>
            <a:endParaRPr lang="en-US" sz="2800" dirty="0">
              <a:latin typeface="Arial" pitchFamily="34" charset="0"/>
            </a:endParaRPr>
          </a:p>
          <a:p>
            <a:pPr marL="0" indent="0" algn="just" eaLnBrk="0" fontAlgn="base" hangingPunct="0">
              <a:lnSpc>
                <a:spcPct val="150000"/>
              </a:lnSpc>
              <a:spcBef>
                <a:spcPct val="0"/>
              </a:spcBef>
              <a:spcAft>
                <a:spcPct val="0"/>
              </a:spcAft>
              <a:buFont typeface="Wingdings" pitchFamily="2" charset="2"/>
              <a:buChar char="Ø"/>
            </a:pPr>
            <a:r>
              <a:rPr lang="en-US" sz="2800" dirty="0">
                <a:latin typeface="Times New Roman" pitchFamily="18" charset="0"/>
                <a:ea typeface="Calibri" pitchFamily="34" charset="0"/>
                <a:cs typeface="Times New Roman" pitchFamily="18" charset="0"/>
              </a:rPr>
              <a:t>  Processor        			: Dual core processor 2.6.0 GHz</a:t>
            </a:r>
            <a:endParaRPr lang="en-US" sz="2800" dirty="0">
              <a:latin typeface="Arial" pitchFamily="34" charset="0"/>
            </a:endParaRPr>
          </a:p>
          <a:p>
            <a:pPr marL="0" indent="0" algn="just" eaLnBrk="0" fontAlgn="base" hangingPunct="0">
              <a:lnSpc>
                <a:spcPct val="150000"/>
              </a:lnSpc>
              <a:spcBef>
                <a:spcPct val="0"/>
              </a:spcBef>
              <a:spcAft>
                <a:spcPct val="0"/>
              </a:spcAft>
              <a:buFont typeface="Wingdings" pitchFamily="2" charset="2"/>
              <a:buChar char="Ø"/>
            </a:pPr>
            <a:r>
              <a:rPr lang="en-US" sz="2800" dirty="0">
                <a:latin typeface="Times New Roman" pitchFamily="18" charset="0"/>
                <a:ea typeface="Calibri" pitchFamily="34" charset="0"/>
                <a:cs typeface="Times New Roman" pitchFamily="18" charset="0"/>
              </a:rPr>
              <a:t>  RAM  	            		: 1GB</a:t>
            </a:r>
            <a:endParaRPr lang="en-US" sz="2800" dirty="0">
              <a:latin typeface="Arial" pitchFamily="34" charset="0"/>
            </a:endParaRPr>
          </a:p>
          <a:p>
            <a:pPr marL="0" indent="0" algn="just" eaLnBrk="0" fontAlgn="base" hangingPunct="0">
              <a:lnSpc>
                <a:spcPct val="150000"/>
              </a:lnSpc>
              <a:spcBef>
                <a:spcPct val="0"/>
              </a:spcBef>
              <a:spcAft>
                <a:spcPct val="0"/>
              </a:spcAft>
              <a:buFont typeface="Wingdings" pitchFamily="2" charset="2"/>
              <a:buChar char="Ø"/>
            </a:pPr>
            <a:r>
              <a:rPr lang="en-US" sz="2800" dirty="0">
                <a:latin typeface="Times New Roman" pitchFamily="18" charset="0"/>
                <a:ea typeface="Calibri" pitchFamily="34" charset="0"/>
                <a:cs typeface="Times New Roman" pitchFamily="18" charset="0"/>
              </a:rPr>
              <a:t>  Hard disk        			: 160 GB</a:t>
            </a:r>
            <a:endParaRPr lang="en-US" sz="2800" dirty="0">
              <a:latin typeface="Arial" pitchFamily="34" charset="0"/>
            </a:endParaRPr>
          </a:p>
          <a:p>
            <a:pPr marL="0" indent="0" algn="just" eaLnBrk="0" fontAlgn="base" hangingPunct="0">
              <a:lnSpc>
                <a:spcPct val="150000"/>
              </a:lnSpc>
              <a:spcBef>
                <a:spcPct val="0"/>
              </a:spcBef>
              <a:spcAft>
                <a:spcPct val="0"/>
              </a:spcAft>
              <a:buFont typeface="Wingdings" pitchFamily="2" charset="2"/>
              <a:buChar char="Ø"/>
            </a:pPr>
            <a:r>
              <a:rPr lang="en-US" sz="2800" dirty="0">
                <a:latin typeface="Times New Roman" pitchFamily="18" charset="0"/>
                <a:ea typeface="Calibri" pitchFamily="34" charset="0"/>
                <a:cs typeface="Times New Roman" pitchFamily="18" charset="0"/>
              </a:rPr>
              <a:t>  Compact Disk 			: 650 MB</a:t>
            </a:r>
            <a:endParaRPr lang="en-US" sz="2800" dirty="0">
              <a:latin typeface="Arial" pitchFamily="34" charset="0"/>
            </a:endParaRPr>
          </a:p>
          <a:p>
            <a:pPr marL="0" indent="0" algn="just" eaLnBrk="0" fontAlgn="base" hangingPunct="0">
              <a:lnSpc>
                <a:spcPct val="150000"/>
              </a:lnSpc>
              <a:spcBef>
                <a:spcPct val="0"/>
              </a:spcBef>
              <a:spcAft>
                <a:spcPct val="0"/>
              </a:spcAft>
              <a:buFont typeface="Wingdings" pitchFamily="2" charset="2"/>
              <a:buChar char="Ø"/>
            </a:pPr>
            <a:r>
              <a:rPr lang="en-US" sz="2800" dirty="0">
                <a:latin typeface="Times New Roman" pitchFamily="18" charset="0"/>
                <a:ea typeface="Calibri" pitchFamily="34" charset="0"/>
                <a:cs typeface="Times New Roman" pitchFamily="18" charset="0"/>
              </a:rPr>
              <a:t>  Keyboard        			: Standard keyboard</a:t>
            </a:r>
            <a:endParaRPr lang="en-US" sz="2800" dirty="0">
              <a:latin typeface="Arial" pitchFamily="34" charset="0"/>
            </a:endParaRPr>
          </a:p>
          <a:p>
            <a:pPr marL="0" indent="0" algn="just" eaLnBrk="0" fontAlgn="base" hangingPunct="0">
              <a:lnSpc>
                <a:spcPct val="150000"/>
              </a:lnSpc>
              <a:spcBef>
                <a:spcPct val="0"/>
              </a:spcBef>
              <a:spcAft>
                <a:spcPct val="0"/>
              </a:spcAft>
              <a:buFont typeface="Wingdings" pitchFamily="2" charset="2"/>
              <a:buChar char="Ø"/>
            </a:pPr>
            <a:r>
              <a:rPr lang="en-US" sz="2800" dirty="0">
                <a:latin typeface="Times New Roman" pitchFamily="18" charset="0"/>
                <a:ea typeface="Calibri" pitchFamily="34" charset="0"/>
                <a:cs typeface="Times New Roman" pitchFamily="18" charset="0"/>
              </a:rPr>
              <a:t>  Monitor           			: 15 inch color monitor</a:t>
            </a:r>
          </a:p>
          <a:p>
            <a:pPr marL="0" indent="0" algn="just" eaLnBrk="0" fontAlgn="base" hangingPunct="0">
              <a:lnSpc>
                <a:spcPct val="150000"/>
              </a:lnSpc>
              <a:spcBef>
                <a:spcPct val="0"/>
              </a:spcBef>
              <a:spcAft>
                <a:spcPct val="0"/>
              </a:spcAft>
              <a:buNone/>
            </a:pPr>
            <a:r>
              <a:rPr lang="en-US" sz="2800" b="1" dirty="0">
                <a:latin typeface="Times New Roman" pitchFamily="18" charset="0"/>
                <a:ea typeface="Calibri" pitchFamily="34" charset="0"/>
                <a:cs typeface="Times New Roman" pitchFamily="18" charset="0"/>
              </a:rPr>
              <a:t>SOFTWARE REQUIREMENTS:</a:t>
            </a:r>
          </a:p>
          <a:p>
            <a:pPr algn="just" eaLnBrk="0" fontAlgn="base" hangingPunct="0">
              <a:lnSpc>
                <a:spcPct val="150000"/>
              </a:lnSpc>
              <a:spcBef>
                <a:spcPct val="0"/>
              </a:spcBef>
              <a:spcAft>
                <a:spcPct val="0"/>
              </a:spcAft>
              <a:buFont typeface="Wingdings" pitchFamily="2" charset="2"/>
              <a:buChar char="Ø"/>
            </a:pPr>
            <a:r>
              <a:rPr lang="en-US" sz="2800" dirty="0">
                <a:latin typeface="Times New Roman" panose="02020603050405020304" pitchFamily="18" charset="0"/>
                <a:cs typeface="Times New Roman" pitchFamily="18" charset="0"/>
              </a:rPr>
              <a:t>Front End 		          	 : Android</a:t>
            </a:r>
          </a:p>
          <a:p>
            <a:pPr algn="just" eaLnBrk="0" fontAlgn="base" hangingPunct="0">
              <a:lnSpc>
                <a:spcPct val="150000"/>
              </a:lnSpc>
              <a:spcBef>
                <a:spcPct val="0"/>
              </a:spcBef>
              <a:spcAft>
                <a:spcPct val="0"/>
              </a:spcAft>
              <a:buFont typeface="Wingdings" pitchFamily="2" charset="2"/>
              <a:buChar char="Ø"/>
            </a:pPr>
            <a:r>
              <a:rPr lang="en-US" sz="2800" dirty="0">
                <a:latin typeface="Times New Roman" panose="02020603050405020304" pitchFamily="18" charset="0"/>
                <a:cs typeface="Times New Roman" pitchFamily="18" charset="0"/>
              </a:rPr>
              <a:t>Back End			 : </a:t>
            </a:r>
            <a:r>
              <a:rPr lang="en-US" sz="2800" dirty="0" err="1">
                <a:latin typeface="Times New Roman" panose="02020603050405020304" pitchFamily="18" charset="0"/>
                <a:cs typeface="Times New Roman" pitchFamily="18" charset="0"/>
              </a:rPr>
              <a:t>MySQL</a:t>
            </a:r>
            <a:endParaRPr lang="en-US" sz="2800" dirty="0">
              <a:latin typeface="Times New Roman" panose="02020603050405020304" pitchFamily="18" charset="0"/>
              <a:cs typeface="Times New Roman" pitchFamily="18" charset="0"/>
            </a:endParaRPr>
          </a:p>
          <a:p>
            <a:pPr algn="just" eaLnBrk="0" fontAlgn="base" hangingPunct="0">
              <a:lnSpc>
                <a:spcPct val="150000"/>
              </a:lnSpc>
              <a:spcBef>
                <a:spcPct val="0"/>
              </a:spcBef>
              <a:spcAft>
                <a:spcPct val="0"/>
              </a:spcAft>
              <a:buFont typeface="Wingdings" pitchFamily="2" charset="2"/>
              <a:buChar char="Ø"/>
            </a:pPr>
            <a:r>
              <a:rPr lang="en-US" sz="2800" dirty="0">
                <a:latin typeface="Times New Roman" panose="02020603050405020304" pitchFamily="18" charset="0"/>
                <a:cs typeface="Times New Roman" pitchFamily="18" charset="0"/>
              </a:rPr>
              <a:t>Platform		          	 : Windows 10 Pro</a:t>
            </a:r>
          </a:p>
          <a:p>
            <a:pPr algn="just" eaLnBrk="0" fontAlgn="base" hangingPunct="0">
              <a:lnSpc>
                <a:spcPct val="150000"/>
              </a:lnSpc>
              <a:spcBef>
                <a:spcPct val="0"/>
              </a:spcBef>
              <a:spcAft>
                <a:spcPct val="0"/>
              </a:spcAft>
              <a:buFont typeface="Wingdings" pitchFamily="2" charset="2"/>
              <a:buChar char="Ø"/>
            </a:pPr>
            <a:r>
              <a:rPr lang="en-US" sz="2800" dirty="0">
                <a:latin typeface="Times New Roman" panose="02020603050405020304" pitchFamily="18" charset="0"/>
                <a:cs typeface="Times New Roman" pitchFamily="18" charset="0"/>
              </a:rPr>
              <a:t>IDE				 : Eclipse</a:t>
            </a:r>
          </a:p>
          <a:p>
            <a:pPr algn="just">
              <a:lnSpc>
                <a:spcPct val="150000"/>
              </a:lnSpc>
            </a:pPr>
            <a:endParaRPr lang="en-US" sz="2800" dirty="0">
              <a:latin typeface="Times New Roman" panose="02020603050405020304" pitchFamily="18" charset="0"/>
              <a:cs typeface="Times New Roman" pitchFamily="18" charset="0"/>
            </a:endParaRPr>
          </a:p>
        </p:txBody>
      </p:sp>
      <p:sp>
        <p:nvSpPr>
          <p:cNvPr id="4" name="Title 1"/>
          <p:cNvSpPr>
            <a:spLocks noGrp="1"/>
          </p:cNvSpPr>
          <p:nvPr>
            <p:ph type="title"/>
          </p:nvPr>
        </p:nvSpPr>
        <p:spPr>
          <a:xfrm>
            <a:off x="381000" y="381000"/>
            <a:ext cx="8229600" cy="1143000"/>
          </a:xfrm>
        </p:spPr>
        <p:txBody>
          <a:bodyPr>
            <a:normAutofit/>
          </a:bodyPr>
          <a:lstStyle/>
          <a:p>
            <a:r>
              <a:rPr lang="en-US" b="1" dirty="0">
                <a:latin typeface="Times New Roman" pitchFamily="18" charset="0"/>
                <a:cs typeface="Times New Roman" pitchFamily="18" charset="0"/>
              </a:rPr>
              <a:t>SYSTEM SPECIFICATION</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457200" y="0"/>
            <a:ext cx="8382000" cy="4247317"/>
          </a:xfrm>
          <a:prstGeom prst="rect">
            <a:avLst/>
          </a:prstGeom>
          <a:noFill/>
          <a:ln w="9525">
            <a:noFill/>
            <a:miter lim="800000"/>
            <a:headEnd/>
            <a:tailEnd/>
          </a:ln>
        </p:spPr>
        <p:txBody>
          <a:bodyPr>
            <a:spAutoFit/>
          </a:bodyPr>
          <a:lstStyle/>
          <a:p>
            <a:pPr eaLnBrk="1" hangingPunct="1">
              <a:spcBef>
                <a:spcPct val="50000"/>
              </a:spcBef>
              <a:defRPr/>
            </a:pPr>
            <a:r>
              <a:rPr lang="en-US" b="1" dirty="0">
                <a:solidFill>
                  <a:srgbClr val="000000"/>
                </a:solidFill>
                <a:latin typeface="Times New Roman" pitchFamily="18" charset="0"/>
              </a:rPr>
              <a:t>            </a:t>
            </a:r>
          </a:p>
          <a:p>
            <a:pPr algn="ctr" eaLnBrk="1" hangingPunct="1">
              <a:spcBef>
                <a:spcPct val="50000"/>
              </a:spcBef>
              <a:defRPr/>
            </a:pPr>
            <a:r>
              <a:rPr lang="en-US" sz="2400" b="1" dirty="0">
                <a:solidFill>
                  <a:srgbClr val="000000"/>
                </a:solidFill>
                <a:effectLst>
                  <a:outerShdw blurRad="38100" dist="38100" dir="2700000" algn="tl">
                    <a:srgbClr val="000000">
                      <a:alpha val="43137"/>
                    </a:srgbClr>
                  </a:outerShdw>
                </a:effectLst>
                <a:latin typeface="Times New Roman" pitchFamily="18" charset="0"/>
              </a:rPr>
              <a:t>SYSTEM ARCHITECTURE</a:t>
            </a:r>
            <a:r>
              <a:rPr lang="en-US" b="1" dirty="0">
                <a:solidFill>
                  <a:srgbClr val="000000"/>
                </a:solidFill>
                <a:latin typeface="Times New Roman" pitchFamily="18" charset="0"/>
              </a:rPr>
              <a:t>                           </a:t>
            </a:r>
          </a:p>
          <a:p>
            <a:pPr eaLnBrk="1" hangingPunct="1">
              <a:spcBef>
                <a:spcPct val="50000"/>
              </a:spcBef>
              <a:defRPr/>
            </a:pPr>
            <a:r>
              <a:rPr lang="en-US" b="1" dirty="0">
                <a:solidFill>
                  <a:srgbClr val="000000"/>
                </a:solidFill>
                <a:latin typeface="Times New Roman" pitchFamily="18" charset="0"/>
              </a:rPr>
              <a:t>                                       </a:t>
            </a:r>
          </a:p>
          <a:p>
            <a:pPr eaLnBrk="1" hangingPunct="1">
              <a:spcBef>
                <a:spcPct val="50000"/>
              </a:spcBef>
              <a:buFontTx/>
              <a:buChar char="•"/>
              <a:defRPr/>
            </a:pPr>
            <a:endParaRPr lang="en-US" b="1" dirty="0">
              <a:solidFill>
                <a:srgbClr val="000000"/>
              </a:solidFill>
              <a:latin typeface="Times New Roman" pitchFamily="18" charset="0"/>
            </a:endParaRPr>
          </a:p>
          <a:p>
            <a:pPr eaLnBrk="1" hangingPunct="1">
              <a:spcBef>
                <a:spcPct val="50000"/>
              </a:spcBef>
              <a:buFontTx/>
              <a:buChar char="•"/>
              <a:defRPr/>
            </a:pPr>
            <a:endParaRPr lang="en-US" b="1" dirty="0">
              <a:solidFill>
                <a:srgbClr val="000000"/>
              </a:solidFill>
              <a:latin typeface="Times New Roman" pitchFamily="18" charset="0"/>
            </a:endParaRPr>
          </a:p>
          <a:p>
            <a:pPr eaLnBrk="1" hangingPunct="1">
              <a:spcBef>
                <a:spcPct val="50000"/>
              </a:spcBef>
              <a:buFontTx/>
              <a:buChar char="•"/>
              <a:defRPr/>
            </a:pPr>
            <a:endParaRPr lang="en-US" b="1" dirty="0">
              <a:solidFill>
                <a:srgbClr val="000000"/>
              </a:solidFill>
              <a:latin typeface="Times New Roman" pitchFamily="18" charset="0"/>
            </a:endParaRPr>
          </a:p>
          <a:p>
            <a:pPr eaLnBrk="1" hangingPunct="1">
              <a:spcBef>
                <a:spcPct val="50000"/>
              </a:spcBef>
              <a:buFontTx/>
              <a:buChar char="•"/>
              <a:defRPr/>
            </a:pPr>
            <a:endParaRPr lang="en-US" b="1" dirty="0">
              <a:solidFill>
                <a:srgbClr val="000000"/>
              </a:solidFill>
              <a:latin typeface="Times New Roman" pitchFamily="18" charset="0"/>
            </a:endParaRPr>
          </a:p>
          <a:p>
            <a:pPr eaLnBrk="1" hangingPunct="1">
              <a:spcBef>
                <a:spcPct val="50000"/>
              </a:spcBef>
              <a:buFontTx/>
              <a:buChar char="•"/>
              <a:defRPr/>
            </a:pPr>
            <a:endParaRPr lang="en-US" b="1" dirty="0">
              <a:solidFill>
                <a:srgbClr val="000000"/>
              </a:solidFill>
              <a:latin typeface="Times New Roman" pitchFamily="18" charset="0"/>
            </a:endParaRPr>
          </a:p>
          <a:p>
            <a:pPr eaLnBrk="1" hangingPunct="1">
              <a:spcBef>
                <a:spcPct val="50000"/>
              </a:spcBef>
              <a:buFontTx/>
              <a:buChar char="•"/>
              <a:defRPr/>
            </a:pPr>
            <a:endParaRPr lang="en-US" b="1" dirty="0">
              <a:solidFill>
                <a:srgbClr val="000000"/>
              </a:solidFill>
              <a:latin typeface="Times New Roman" pitchFamily="18" charset="0"/>
            </a:endParaRPr>
          </a:p>
          <a:p>
            <a:pPr eaLnBrk="1" hangingPunct="1">
              <a:spcBef>
                <a:spcPct val="50000"/>
              </a:spcBef>
              <a:buFontTx/>
              <a:buChar char="•"/>
              <a:defRPr/>
            </a:pPr>
            <a:endParaRPr lang="en-US" b="1" dirty="0">
              <a:solidFill>
                <a:srgbClr val="000000"/>
              </a:solidFill>
              <a:latin typeface="Times New Roman" pitchFamily="18" charset="0"/>
            </a:endParaRPr>
          </a:p>
        </p:txBody>
      </p:sp>
      <p:sp>
        <p:nvSpPr>
          <p:cNvPr id="25618" name="Rectangle 1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25601" name="Group 1"/>
          <p:cNvGrpSpPr>
            <a:grpSpLocks noChangeAspect="1"/>
          </p:cNvGrpSpPr>
          <p:nvPr/>
        </p:nvGrpSpPr>
        <p:grpSpPr bwMode="auto">
          <a:xfrm>
            <a:off x="1295400" y="1219200"/>
            <a:ext cx="7470512" cy="5638800"/>
            <a:chOff x="2534" y="2889"/>
            <a:chExt cx="7200" cy="5435"/>
          </a:xfrm>
        </p:grpSpPr>
        <p:sp>
          <p:nvSpPr>
            <p:cNvPr id="25617" name="AutoShape 17"/>
            <p:cNvSpPr>
              <a:spLocks noChangeAspect="1" noChangeArrowheads="1" noTextEdit="1"/>
            </p:cNvSpPr>
            <p:nvPr/>
          </p:nvSpPr>
          <p:spPr bwMode="auto">
            <a:xfrm>
              <a:off x="2534" y="2889"/>
              <a:ext cx="7200" cy="5435"/>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5616" name="Picture 16"/>
            <p:cNvPicPr>
              <a:picLocks noChangeAspect="1" noChangeArrowheads="1"/>
            </p:cNvPicPr>
            <p:nvPr/>
          </p:nvPicPr>
          <p:blipFill>
            <a:blip r:embed="rId2"/>
            <a:srcRect/>
            <a:stretch>
              <a:fillRect/>
            </a:stretch>
          </p:blipFill>
          <p:spPr bwMode="auto">
            <a:xfrm>
              <a:off x="5326" y="3350"/>
              <a:ext cx="768" cy="766"/>
            </a:xfrm>
            <a:prstGeom prst="rect">
              <a:avLst/>
            </a:prstGeom>
            <a:noFill/>
          </p:spPr>
        </p:pic>
        <p:sp>
          <p:nvSpPr>
            <p:cNvPr id="25615" name="Rectangle 15"/>
            <p:cNvSpPr>
              <a:spLocks noChangeArrowheads="1"/>
            </p:cNvSpPr>
            <p:nvPr/>
          </p:nvSpPr>
          <p:spPr bwMode="auto">
            <a:xfrm>
              <a:off x="2649" y="3526"/>
              <a:ext cx="1584" cy="42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Fisher man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5614" name="AutoShape 14"/>
            <p:cNvSpPr>
              <a:spLocks noChangeShapeType="1"/>
            </p:cNvSpPr>
            <p:nvPr/>
          </p:nvSpPr>
          <p:spPr bwMode="auto">
            <a:xfrm flipV="1">
              <a:off x="4233" y="3733"/>
              <a:ext cx="1093" cy="7"/>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5613" name="Rectangle 13"/>
            <p:cNvSpPr>
              <a:spLocks noChangeArrowheads="1"/>
            </p:cNvSpPr>
            <p:nvPr/>
          </p:nvSpPr>
          <p:spPr bwMode="auto">
            <a:xfrm>
              <a:off x="4380" y="3741"/>
              <a:ext cx="946" cy="5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Update numbers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25612" name="Picture 12"/>
            <p:cNvPicPr>
              <a:picLocks noChangeAspect="1" noChangeArrowheads="1"/>
            </p:cNvPicPr>
            <p:nvPr/>
          </p:nvPicPr>
          <p:blipFill>
            <a:blip r:embed="rId3"/>
            <a:srcRect/>
            <a:stretch>
              <a:fillRect/>
            </a:stretch>
          </p:blipFill>
          <p:spPr bwMode="auto">
            <a:xfrm>
              <a:off x="7662" y="3170"/>
              <a:ext cx="1049" cy="1133"/>
            </a:xfrm>
            <a:prstGeom prst="rect">
              <a:avLst/>
            </a:prstGeom>
            <a:noFill/>
          </p:spPr>
        </p:pic>
        <p:sp>
          <p:nvSpPr>
            <p:cNvPr id="25611" name="Rectangle 11"/>
            <p:cNvSpPr>
              <a:spLocks noChangeArrowheads="1"/>
            </p:cNvSpPr>
            <p:nvPr/>
          </p:nvSpPr>
          <p:spPr bwMode="auto">
            <a:xfrm>
              <a:off x="6542" y="3741"/>
              <a:ext cx="947" cy="5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Location track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5610" name="AutoShape 10"/>
            <p:cNvSpPr>
              <a:spLocks noChangeShapeType="1"/>
            </p:cNvSpPr>
            <p:nvPr/>
          </p:nvSpPr>
          <p:spPr bwMode="auto">
            <a:xfrm flipH="1" flipV="1">
              <a:off x="6094" y="3733"/>
              <a:ext cx="1568" cy="4"/>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pic>
          <p:nvPicPr>
            <p:cNvPr id="25609" name="Picture 9"/>
            <p:cNvPicPr>
              <a:picLocks noChangeAspect="1" noChangeArrowheads="1"/>
            </p:cNvPicPr>
            <p:nvPr/>
          </p:nvPicPr>
          <p:blipFill>
            <a:blip r:embed="rId4"/>
            <a:srcRect/>
            <a:stretch>
              <a:fillRect/>
            </a:stretch>
          </p:blipFill>
          <p:spPr bwMode="auto">
            <a:xfrm>
              <a:off x="4666" y="5433"/>
              <a:ext cx="2151" cy="1208"/>
            </a:xfrm>
            <a:prstGeom prst="rect">
              <a:avLst/>
            </a:prstGeom>
            <a:noFill/>
          </p:spPr>
        </p:pic>
        <p:sp>
          <p:nvSpPr>
            <p:cNvPr id="25608" name="AutoShape 8"/>
            <p:cNvSpPr>
              <a:spLocks noChangeShapeType="1"/>
            </p:cNvSpPr>
            <p:nvPr/>
          </p:nvSpPr>
          <p:spPr bwMode="auto">
            <a:xfrm>
              <a:off x="5710" y="4116"/>
              <a:ext cx="32" cy="1317"/>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5607" name="Rectangle 7"/>
            <p:cNvSpPr>
              <a:spLocks noChangeArrowheads="1"/>
            </p:cNvSpPr>
            <p:nvPr/>
          </p:nvSpPr>
          <p:spPr bwMode="auto">
            <a:xfrm>
              <a:off x="5869" y="4487"/>
              <a:ext cx="948" cy="5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Update location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5606" name="Rectangle 6"/>
            <p:cNvSpPr>
              <a:spLocks noChangeArrowheads="1"/>
            </p:cNvSpPr>
            <p:nvPr/>
          </p:nvSpPr>
          <p:spPr bwMode="auto">
            <a:xfrm>
              <a:off x="7382" y="5237"/>
              <a:ext cx="1583" cy="429"/>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Set fence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5605" name="AutoShape 5"/>
            <p:cNvSpPr>
              <a:spLocks noChangeShapeType="1"/>
            </p:cNvSpPr>
            <p:nvPr/>
          </p:nvSpPr>
          <p:spPr bwMode="auto">
            <a:xfrm flipV="1">
              <a:off x="8173" y="4303"/>
              <a:ext cx="13" cy="934"/>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sp>
          <p:nvSpPr>
            <p:cNvPr id="25604" name="Rectangle 4"/>
            <p:cNvSpPr>
              <a:spLocks noChangeArrowheads="1"/>
            </p:cNvSpPr>
            <p:nvPr/>
          </p:nvSpPr>
          <p:spPr bwMode="auto">
            <a:xfrm>
              <a:off x="4380" y="6641"/>
              <a:ext cx="2659" cy="43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Family members and friends</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25603" name="Picture 3"/>
            <p:cNvPicPr>
              <a:picLocks noChangeAspect="1" noChangeArrowheads="1"/>
            </p:cNvPicPr>
            <p:nvPr/>
          </p:nvPicPr>
          <p:blipFill>
            <a:blip r:embed="rId5"/>
            <a:srcRect/>
            <a:stretch>
              <a:fillRect/>
            </a:stretch>
          </p:blipFill>
          <p:spPr bwMode="auto">
            <a:xfrm>
              <a:off x="7475" y="6433"/>
              <a:ext cx="1391" cy="1551"/>
            </a:xfrm>
            <a:prstGeom prst="rect">
              <a:avLst/>
            </a:prstGeom>
            <a:noFill/>
          </p:spPr>
        </p:pic>
        <p:sp>
          <p:nvSpPr>
            <p:cNvPr id="25602" name="AutoShape 2"/>
            <p:cNvSpPr>
              <a:spLocks noChangeShapeType="1"/>
            </p:cNvSpPr>
            <p:nvPr/>
          </p:nvSpPr>
          <p:spPr bwMode="auto">
            <a:xfrm flipV="1">
              <a:off x="8171" y="5666"/>
              <a:ext cx="2" cy="767"/>
            </a:xfrm>
            <a:prstGeom prst="straightConnector1">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685800" y="0"/>
            <a:ext cx="7848600" cy="6324808"/>
          </a:xfrm>
          <a:prstGeom prst="rect">
            <a:avLst/>
          </a:prstGeom>
          <a:noFill/>
          <a:ln w="9525">
            <a:noFill/>
            <a:miter lim="800000"/>
            <a:headEnd/>
            <a:tailEnd/>
          </a:ln>
        </p:spPr>
        <p:txBody>
          <a:bodyPr wrap="square">
            <a:spAutoFit/>
          </a:bodyPr>
          <a:lstStyle/>
          <a:p>
            <a:pPr eaLnBrk="1" hangingPunct="1">
              <a:spcBef>
                <a:spcPct val="50000"/>
              </a:spcBef>
              <a:defRPr/>
            </a:pPr>
            <a:r>
              <a:rPr lang="en-US" b="1" dirty="0">
                <a:solidFill>
                  <a:srgbClr val="000000"/>
                </a:solidFill>
                <a:latin typeface="Times New Roman" pitchFamily="18" charset="0"/>
              </a:rPr>
              <a:t>            </a:t>
            </a:r>
          </a:p>
          <a:p>
            <a:pPr algn="ctr" eaLnBrk="1" hangingPunct="1">
              <a:spcBef>
                <a:spcPct val="50000"/>
              </a:spcBef>
              <a:defRPr/>
            </a:pPr>
            <a:r>
              <a:rPr lang="en-US" sz="2400" b="1" dirty="0">
                <a:solidFill>
                  <a:srgbClr val="000000"/>
                </a:solidFill>
                <a:effectLst>
                  <a:outerShdw blurRad="38100" dist="38100" dir="2700000" algn="tl">
                    <a:srgbClr val="000000">
                      <a:alpha val="43137"/>
                    </a:srgbClr>
                  </a:outerShdw>
                </a:effectLst>
                <a:latin typeface="Times New Roman" pitchFamily="18" charset="0"/>
              </a:rPr>
              <a:t>LIST OF MODULES</a:t>
            </a:r>
          </a:p>
          <a:p>
            <a:pPr eaLnBrk="1" hangingPunct="1">
              <a:spcBef>
                <a:spcPct val="50000"/>
              </a:spcBef>
              <a:defRPr/>
            </a:pPr>
            <a:endParaRPr lang="en-US" b="1" dirty="0">
              <a:solidFill>
                <a:srgbClr val="000000"/>
              </a:solidFill>
              <a:latin typeface="Times New Roman" pitchFamily="18" charset="0"/>
            </a:endParaRPr>
          </a:p>
          <a:p>
            <a:pPr eaLnBrk="1" hangingPunct="1">
              <a:spcBef>
                <a:spcPct val="50000"/>
              </a:spcBef>
              <a:defRPr/>
            </a:pPr>
            <a:endParaRPr lang="en-US" b="1" dirty="0">
              <a:solidFill>
                <a:srgbClr val="000000"/>
              </a:solidFill>
              <a:latin typeface="Times New Roman" pitchFamily="18" charset="0"/>
            </a:endParaRPr>
          </a:p>
          <a:p>
            <a:pPr eaLnBrk="1" hangingPunct="1">
              <a:spcBef>
                <a:spcPct val="50000"/>
              </a:spcBef>
              <a:defRPr/>
            </a:pPr>
            <a:r>
              <a:rPr lang="en-US" b="1" dirty="0">
                <a:solidFill>
                  <a:srgbClr val="000000"/>
                </a:solidFill>
                <a:latin typeface="Times New Roman" pitchFamily="18" charset="0"/>
              </a:rPr>
              <a:t>                         </a:t>
            </a:r>
          </a:p>
          <a:p>
            <a:pPr eaLnBrk="1" hangingPunct="1">
              <a:spcBef>
                <a:spcPct val="50000"/>
              </a:spcBef>
              <a:defRPr/>
            </a:pPr>
            <a:r>
              <a:rPr lang="en-US" b="1" dirty="0">
                <a:solidFill>
                  <a:srgbClr val="000000"/>
                </a:solidFill>
                <a:latin typeface="Times New Roman" pitchFamily="18" charset="0"/>
              </a:rPr>
              <a:t>                                   </a:t>
            </a:r>
          </a:p>
          <a:p>
            <a:pPr eaLnBrk="1" hangingPunct="1">
              <a:spcBef>
                <a:spcPct val="50000"/>
              </a:spcBef>
              <a:defRPr/>
            </a:pPr>
            <a:r>
              <a:rPr lang="en-US" b="1" dirty="0">
                <a:solidFill>
                  <a:srgbClr val="000000"/>
                </a:solidFill>
                <a:latin typeface="Times New Roman" pitchFamily="18" charset="0"/>
              </a:rPr>
              <a:t>                                       </a:t>
            </a:r>
          </a:p>
          <a:p>
            <a:pPr eaLnBrk="1" hangingPunct="1">
              <a:spcBef>
                <a:spcPct val="50000"/>
              </a:spcBef>
              <a:buFontTx/>
              <a:buChar char="•"/>
              <a:defRPr/>
            </a:pPr>
            <a:endParaRPr lang="en-US" b="1" dirty="0">
              <a:solidFill>
                <a:srgbClr val="000000"/>
              </a:solidFill>
              <a:latin typeface="Times New Roman" pitchFamily="18" charset="0"/>
            </a:endParaRPr>
          </a:p>
          <a:p>
            <a:pPr eaLnBrk="1" hangingPunct="1">
              <a:spcBef>
                <a:spcPct val="50000"/>
              </a:spcBef>
              <a:buFontTx/>
              <a:buChar char="•"/>
              <a:defRPr/>
            </a:pPr>
            <a:endParaRPr lang="en-US" b="1" dirty="0">
              <a:solidFill>
                <a:srgbClr val="000000"/>
              </a:solidFill>
              <a:latin typeface="Times New Roman" pitchFamily="18" charset="0"/>
            </a:endParaRPr>
          </a:p>
          <a:p>
            <a:pPr eaLnBrk="1" hangingPunct="1">
              <a:spcBef>
                <a:spcPct val="50000"/>
              </a:spcBef>
              <a:buFontTx/>
              <a:buChar char="•"/>
              <a:defRPr/>
            </a:pPr>
            <a:endParaRPr lang="en-US" b="1" dirty="0">
              <a:solidFill>
                <a:srgbClr val="000000"/>
              </a:solidFill>
              <a:latin typeface="Times New Roman" pitchFamily="18" charset="0"/>
            </a:endParaRPr>
          </a:p>
          <a:p>
            <a:pPr eaLnBrk="1" hangingPunct="1">
              <a:spcBef>
                <a:spcPct val="50000"/>
              </a:spcBef>
              <a:buFontTx/>
              <a:buChar char="•"/>
              <a:defRPr/>
            </a:pPr>
            <a:endParaRPr lang="en-US" b="1" dirty="0">
              <a:solidFill>
                <a:srgbClr val="000000"/>
              </a:solidFill>
              <a:latin typeface="Times New Roman" pitchFamily="18" charset="0"/>
            </a:endParaRPr>
          </a:p>
          <a:p>
            <a:pPr eaLnBrk="1" hangingPunct="1">
              <a:spcBef>
                <a:spcPct val="50000"/>
              </a:spcBef>
              <a:buFontTx/>
              <a:buChar char="•"/>
              <a:defRPr/>
            </a:pPr>
            <a:endParaRPr lang="en-US" b="1" dirty="0">
              <a:solidFill>
                <a:srgbClr val="000000"/>
              </a:solidFill>
              <a:latin typeface="Times New Roman" pitchFamily="18" charset="0"/>
            </a:endParaRPr>
          </a:p>
          <a:p>
            <a:pPr eaLnBrk="1" hangingPunct="1">
              <a:spcBef>
                <a:spcPct val="50000"/>
              </a:spcBef>
              <a:buFontTx/>
              <a:buChar char="•"/>
              <a:defRPr/>
            </a:pPr>
            <a:endParaRPr lang="en-US" b="1" dirty="0">
              <a:solidFill>
                <a:srgbClr val="000000"/>
              </a:solidFill>
              <a:latin typeface="Times New Roman" pitchFamily="18" charset="0"/>
            </a:endParaRPr>
          </a:p>
          <a:p>
            <a:pPr eaLnBrk="1" hangingPunct="1">
              <a:spcBef>
                <a:spcPct val="50000"/>
              </a:spcBef>
              <a:buFontTx/>
              <a:buChar char="•"/>
              <a:defRPr/>
            </a:pPr>
            <a:endParaRPr lang="en-US" b="1" dirty="0">
              <a:solidFill>
                <a:srgbClr val="000000"/>
              </a:solidFill>
              <a:latin typeface="Times New Roman" pitchFamily="18" charset="0"/>
            </a:endParaRPr>
          </a:p>
          <a:p>
            <a:pPr eaLnBrk="1" hangingPunct="1">
              <a:spcBef>
                <a:spcPct val="50000"/>
              </a:spcBef>
              <a:buFontTx/>
              <a:buChar char="•"/>
              <a:defRPr/>
            </a:pPr>
            <a:endParaRPr lang="en-US" b="1" dirty="0">
              <a:solidFill>
                <a:srgbClr val="000000"/>
              </a:solidFill>
              <a:latin typeface="Times New Roman" pitchFamily="18" charset="0"/>
            </a:endParaRPr>
          </a:p>
        </p:txBody>
      </p:sp>
      <p:sp>
        <p:nvSpPr>
          <p:cNvPr id="5" name="Rectangle 4"/>
          <p:cNvSpPr/>
          <p:nvPr/>
        </p:nvSpPr>
        <p:spPr>
          <a:xfrm>
            <a:off x="2286000" y="1752600"/>
            <a:ext cx="4572000" cy="4339650"/>
          </a:xfrm>
          <a:prstGeom prst="rect">
            <a:avLst/>
          </a:prstGeom>
        </p:spPr>
        <p:txBody>
          <a:bodyPr wrap="square">
            <a:spAutoFit/>
          </a:bodyPr>
          <a:lstStyle/>
          <a:p>
            <a:pPr algn="just">
              <a:lnSpc>
                <a:spcPct val="150000"/>
              </a:lnSpc>
              <a:buFont typeface="Arial" pitchFamily="34" charset="0"/>
              <a:buChar char="•"/>
            </a:pPr>
            <a:r>
              <a:rPr lang="en-US" sz="3200" dirty="0">
                <a:latin typeface="Times New Roman" pitchFamily="18" charset="0"/>
                <a:cs typeface="Times New Roman" pitchFamily="18" charset="0"/>
              </a:rPr>
              <a:t>Update number</a:t>
            </a:r>
          </a:p>
          <a:p>
            <a:pPr algn="just">
              <a:lnSpc>
                <a:spcPct val="150000"/>
              </a:lnSpc>
              <a:buFont typeface="Arial" pitchFamily="34" charset="0"/>
              <a:buChar char="•"/>
            </a:pPr>
            <a:r>
              <a:rPr lang="en-US" sz="3200" dirty="0">
                <a:latin typeface="Times New Roman" pitchFamily="18" charset="0"/>
                <a:cs typeface="Times New Roman" pitchFamily="18" charset="0"/>
              </a:rPr>
              <a:t>Set position</a:t>
            </a:r>
          </a:p>
          <a:p>
            <a:pPr algn="just">
              <a:lnSpc>
                <a:spcPct val="150000"/>
              </a:lnSpc>
              <a:buFont typeface="Arial" pitchFamily="34" charset="0"/>
              <a:buChar char="•"/>
            </a:pPr>
            <a:r>
              <a:rPr lang="en-US" sz="3200" dirty="0">
                <a:latin typeface="Times New Roman" pitchFamily="18" charset="0"/>
                <a:cs typeface="Times New Roman" pitchFamily="18" charset="0"/>
              </a:rPr>
              <a:t>Location track</a:t>
            </a:r>
          </a:p>
          <a:p>
            <a:pPr algn="just">
              <a:lnSpc>
                <a:spcPct val="150000"/>
              </a:lnSpc>
              <a:buFont typeface="Arial" pitchFamily="34" charset="0"/>
              <a:buChar char="•"/>
            </a:pPr>
            <a:r>
              <a:rPr lang="en-US" sz="3200" dirty="0">
                <a:latin typeface="Times New Roman" pitchFamily="18" charset="0"/>
                <a:cs typeface="Times New Roman" pitchFamily="18" charset="0"/>
              </a:rPr>
              <a:t>Fisherman Intimation</a:t>
            </a:r>
          </a:p>
          <a:p>
            <a:pPr algn="just">
              <a:lnSpc>
                <a:spcPct val="150000"/>
              </a:lnSpc>
              <a:buFont typeface="Arial" pitchFamily="34" charset="0"/>
              <a:buChar char="•"/>
            </a:pPr>
            <a:r>
              <a:rPr lang="en-US" sz="3200" dirty="0">
                <a:latin typeface="Times New Roman" pitchFamily="18" charset="0"/>
                <a:cs typeface="Times New Roman" pitchFamily="18" charset="0"/>
              </a:rPr>
              <a:t>Emergency Alert</a:t>
            </a:r>
          </a:p>
          <a:p>
            <a:pPr lvl="1" algn="just">
              <a:lnSpc>
                <a:spcPct val="150000"/>
              </a:lnSpc>
            </a:pPr>
            <a:endParaRPr lang="en-US" sz="24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MODULES DESCRIPTION </a:t>
            </a:r>
            <a:endParaRPr lang="en-US" dirty="0"/>
          </a:p>
        </p:txBody>
      </p:sp>
      <p:sp>
        <p:nvSpPr>
          <p:cNvPr id="3" name="Content Placeholder 2"/>
          <p:cNvSpPr>
            <a:spLocks noGrp="1"/>
          </p:cNvSpPr>
          <p:nvPr>
            <p:ph idx="1"/>
          </p:nvPr>
        </p:nvSpPr>
        <p:spPr/>
        <p:txBody>
          <a:bodyPr>
            <a:normAutofit/>
          </a:bodyPr>
          <a:lstStyle/>
          <a:p>
            <a:r>
              <a:rPr lang="en-US" b="1" dirty="0">
                <a:latin typeface="Times New Roman" pitchFamily="18" charset="0"/>
                <a:cs typeface="Times New Roman" pitchFamily="18" charset="0"/>
              </a:rPr>
              <a:t>UPDATE NUMBER</a:t>
            </a:r>
          </a:p>
          <a:p>
            <a:pPr algn="just">
              <a:lnSpc>
                <a:spcPct val="150000"/>
              </a:lnSpc>
            </a:pPr>
            <a:r>
              <a:rPr lang="en-US" dirty="0">
                <a:latin typeface="Times New Roman" pitchFamily="18" charset="0"/>
                <a:cs typeface="Times New Roman" pitchFamily="18" charset="0"/>
              </a:rPr>
              <a:t>Using the android app, the user will update the numbers.</a:t>
            </a:r>
          </a:p>
          <a:p>
            <a:pPr algn="just">
              <a:lnSpc>
                <a:spcPct val="150000"/>
              </a:lnSpc>
            </a:pPr>
            <a:r>
              <a:rPr lang="en-US" dirty="0">
                <a:latin typeface="Times New Roman" pitchFamily="18" charset="0"/>
                <a:cs typeface="Times New Roman" pitchFamily="18" charset="0"/>
              </a:rPr>
              <a:t>The emergency numbers will be their friends and family members number.</a:t>
            </a:r>
          </a:p>
          <a:p>
            <a:pPr algn="just">
              <a:lnSpc>
                <a:spcPct val="150000"/>
              </a:lnSpc>
            </a:pPr>
            <a:r>
              <a:rPr lang="en-US" dirty="0">
                <a:latin typeface="Times New Roman" pitchFamily="18" charset="0"/>
                <a:cs typeface="Times New Roman" pitchFamily="18" charset="0"/>
              </a:rPr>
              <a:t>The updated message is used for the intimation. </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MODULES DESCRIPTION </a:t>
            </a:r>
            <a:endParaRPr lang="en-US" dirty="0"/>
          </a:p>
        </p:txBody>
      </p:sp>
      <p:sp>
        <p:nvSpPr>
          <p:cNvPr id="3" name="Content Placeholder 2"/>
          <p:cNvSpPr>
            <a:spLocks noGrp="1"/>
          </p:cNvSpPr>
          <p:nvPr>
            <p:ph idx="1"/>
          </p:nvPr>
        </p:nvSpPr>
        <p:spPr/>
        <p:txBody>
          <a:bodyPr>
            <a:normAutofit/>
          </a:bodyPr>
          <a:lstStyle/>
          <a:p>
            <a:r>
              <a:rPr lang="en-US" b="1" dirty="0">
                <a:latin typeface="Times New Roman" pitchFamily="18" charset="0"/>
                <a:cs typeface="Times New Roman" pitchFamily="18" charset="0"/>
              </a:rPr>
              <a:t>SET POSITION</a:t>
            </a:r>
          </a:p>
          <a:p>
            <a:pPr algn="just">
              <a:lnSpc>
                <a:spcPct val="150000"/>
              </a:lnSpc>
            </a:pPr>
            <a:r>
              <a:rPr lang="en-US" dirty="0">
                <a:latin typeface="Times New Roman" pitchFamily="18" charset="0"/>
                <a:cs typeface="Times New Roman" pitchFamily="18" charset="0"/>
              </a:rPr>
              <a:t>The fence will be added by the admin.</a:t>
            </a:r>
          </a:p>
          <a:p>
            <a:pPr algn="just">
              <a:lnSpc>
                <a:spcPct val="150000"/>
              </a:lnSpc>
            </a:pPr>
            <a:r>
              <a:rPr lang="en-US" dirty="0">
                <a:latin typeface="Times New Roman" pitchFamily="18" charset="0"/>
                <a:cs typeface="Times New Roman" pitchFamily="18" charset="0"/>
              </a:rPr>
              <a:t>Fence determines the coastal region border.</a:t>
            </a:r>
          </a:p>
          <a:p>
            <a:pPr algn="just">
              <a:lnSpc>
                <a:spcPct val="150000"/>
              </a:lnSpc>
            </a:pPr>
            <a:r>
              <a:rPr lang="en-US" dirty="0">
                <a:latin typeface="Times New Roman" pitchFamily="18" charset="0"/>
                <a:cs typeface="Times New Roman" pitchFamily="18" charset="0"/>
              </a:rPr>
              <a:t>This makes the fence for the user.</a:t>
            </a:r>
          </a:p>
          <a:p>
            <a:pPr algn="just">
              <a:lnSpc>
                <a:spcPct val="150000"/>
              </a:lnSpc>
            </a:pPr>
            <a:r>
              <a:rPr lang="en-US" dirty="0">
                <a:latin typeface="Times New Roman" pitchFamily="18" charset="0"/>
                <a:cs typeface="Times New Roman" pitchFamily="18" charset="0"/>
              </a:rPr>
              <a:t>The intimation will be placed only when the user cross the fence. </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MODULES DESCRIPTION </a:t>
            </a:r>
            <a:endParaRPr lang="en-US" dirty="0"/>
          </a:p>
        </p:txBody>
      </p:sp>
      <p:sp>
        <p:nvSpPr>
          <p:cNvPr id="3" name="Content Placeholder 2"/>
          <p:cNvSpPr>
            <a:spLocks noGrp="1"/>
          </p:cNvSpPr>
          <p:nvPr>
            <p:ph idx="1"/>
          </p:nvPr>
        </p:nvSpPr>
        <p:spPr/>
        <p:txBody>
          <a:bodyPr>
            <a:normAutofit/>
          </a:bodyPr>
          <a:lstStyle/>
          <a:p>
            <a:r>
              <a:rPr lang="en-US" b="1" dirty="0">
                <a:latin typeface="Times New Roman" pitchFamily="18" charset="0"/>
                <a:cs typeface="Times New Roman" pitchFamily="18" charset="0"/>
              </a:rPr>
              <a:t>FISHERMAN INTIMATION</a:t>
            </a:r>
          </a:p>
          <a:p>
            <a:pPr algn="just">
              <a:lnSpc>
                <a:spcPct val="150000"/>
              </a:lnSpc>
            </a:pPr>
            <a:r>
              <a:rPr lang="en-US" dirty="0">
                <a:latin typeface="Times New Roman" pitchFamily="18" charset="0"/>
                <a:cs typeface="Times New Roman" pitchFamily="18" charset="0"/>
              </a:rPr>
              <a:t>If the fisherman cross the border then an alert forwarded to the concern government </a:t>
            </a:r>
          </a:p>
          <a:p>
            <a:pPr algn="just">
              <a:lnSpc>
                <a:spcPct val="150000"/>
              </a:lnSpc>
            </a:pPr>
            <a:r>
              <a:rPr lang="en-US" dirty="0">
                <a:latin typeface="Times New Roman" pitchFamily="18" charset="0"/>
                <a:cs typeface="Times New Roman" pitchFamily="18" charset="0"/>
              </a:rPr>
              <a:t>The alert are done using the GPS location tracking.</a:t>
            </a:r>
          </a:p>
          <a:p>
            <a:pPr algn="just">
              <a:lnSpc>
                <a:spcPct val="150000"/>
              </a:lnSpc>
            </a:pPr>
            <a:r>
              <a:rPr lang="en-US" dirty="0">
                <a:latin typeface="Times New Roman" pitchFamily="18" charset="0"/>
                <a:cs typeface="Times New Roman" pitchFamily="18" charset="0"/>
              </a:rPr>
              <a:t>The latitude and the longitude value are matched and make an alert.</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MODULES DESCRIPTION </a:t>
            </a:r>
            <a:endParaRPr lang="en-US" dirty="0"/>
          </a:p>
        </p:txBody>
      </p:sp>
      <p:sp>
        <p:nvSpPr>
          <p:cNvPr id="3" name="Content Placeholder 2"/>
          <p:cNvSpPr>
            <a:spLocks noGrp="1"/>
          </p:cNvSpPr>
          <p:nvPr>
            <p:ph idx="1"/>
          </p:nvPr>
        </p:nvSpPr>
        <p:spPr/>
        <p:txBody>
          <a:bodyPr>
            <a:normAutofit/>
          </a:bodyPr>
          <a:lstStyle/>
          <a:p>
            <a:r>
              <a:rPr lang="en-US" b="1" dirty="0">
                <a:latin typeface="Times New Roman" pitchFamily="18" charset="0"/>
                <a:cs typeface="Times New Roman" pitchFamily="18" charset="0"/>
              </a:rPr>
              <a:t>EMERGENCY ALERT</a:t>
            </a:r>
          </a:p>
          <a:p>
            <a:pPr algn="just">
              <a:lnSpc>
                <a:spcPct val="150000"/>
              </a:lnSpc>
            </a:pPr>
            <a:r>
              <a:rPr lang="en-US" dirty="0">
                <a:latin typeface="Times New Roman" pitchFamily="18" charset="0"/>
                <a:cs typeface="Times New Roman" pitchFamily="18" charset="0"/>
              </a:rPr>
              <a:t>An emergency alert or intimation will be send to the numbers updated. </a:t>
            </a:r>
          </a:p>
          <a:p>
            <a:pPr algn="just">
              <a:lnSpc>
                <a:spcPct val="150000"/>
              </a:lnSpc>
            </a:pPr>
            <a:r>
              <a:rPr lang="en-US" dirty="0">
                <a:latin typeface="Times New Roman" pitchFamily="18" charset="0"/>
                <a:cs typeface="Times New Roman" pitchFamily="18" charset="0"/>
              </a:rPr>
              <a:t>This modules help the family members to identify the user in case of emergency purpose.</a:t>
            </a:r>
          </a:p>
          <a:p>
            <a:pPr algn="just">
              <a:lnSpc>
                <a:spcPct val="150000"/>
              </a:lnSpc>
            </a:pPr>
            <a:r>
              <a:rPr lang="en-US" dirty="0">
                <a:latin typeface="Times New Roman" pitchFamily="18" charset="0"/>
                <a:cs typeface="Times New Roman" pitchFamily="18" charset="0"/>
              </a:rPr>
              <a:t>Thus the process can be carried with an android application. </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CONCLUSION</a:t>
            </a:r>
          </a:p>
        </p:txBody>
      </p:sp>
      <p:sp>
        <p:nvSpPr>
          <p:cNvPr id="3" name="Content Placeholder 2"/>
          <p:cNvSpPr>
            <a:spLocks noGrp="1"/>
          </p:cNvSpPr>
          <p:nvPr>
            <p:ph idx="1"/>
          </p:nvPr>
        </p:nvSpPr>
        <p:spPr>
          <a:xfrm>
            <a:off x="457200" y="1600200"/>
            <a:ext cx="8382000" cy="4953000"/>
          </a:xfrm>
        </p:spPr>
        <p:txBody>
          <a:bodyPr>
            <a:normAutofit/>
          </a:bodyPr>
          <a:lstStyle/>
          <a:p>
            <a:pPr algn="just">
              <a:lnSpc>
                <a:spcPct val="150000"/>
              </a:lnSpc>
            </a:pPr>
            <a:r>
              <a:rPr lang="en-US" sz="2800" dirty="0">
                <a:latin typeface="Times New Roman" pitchFamily="18" charset="0"/>
                <a:cs typeface="Times New Roman" pitchFamily="18" charset="0"/>
              </a:rPr>
              <a:t>The fisherman border crossing system is provided to save many life's of the fisherman</a:t>
            </a:r>
          </a:p>
          <a:p>
            <a:pPr algn="just">
              <a:lnSpc>
                <a:spcPct val="150000"/>
              </a:lnSpc>
            </a:pPr>
            <a:r>
              <a:rPr lang="en-US" sz="2800" dirty="0">
                <a:latin typeface="Times New Roman" pitchFamily="18" charset="0"/>
                <a:cs typeface="Times New Roman" pitchFamily="18" charset="0"/>
              </a:rPr>
              <a:t>The life saving mechanism is added with the fisherman border crossing intimation system</a:t>
            </a:r>
          </a:p>
          <a:p>
            <a:pPr algn="just">
              <a:lnSpc>
                <a:spcPct val="150000"/>
              </a:lnSpc>
            </a:pPr>
            <a:r>
              <a:rPr lang="en-US" sz="2800" dirty="0">
                <a:latin typeface="Times New Roman" pitchFamily="18" charset="0"/>
                <a:cs typeface="Times New Roman" pitchFamily="18" charset="0"/>
              </a:rPr>
              <a:t>If the fisherman crosses the border then the user can added mobile number will be intimated with the given location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REFERENCES</a:t>
            </a:r>
          </a:p>
        </p:txBody>
      </p:sp>
      <p:sp>
        <p:nvSpPr>
          <p:cNvPr id="3" name="Content Placeholder 2"/>
          <p:cNvSpPr>
            <a:spLocks noGrp="1"/>
          </p:cNvSpPr>
          <p:nvPr>
            <p:ph idx="1"/>
          </p:nvPr>
        </p:nvSpPr>
        <p:spPr>
          <a:xfrm>
            <a:off x="457200" y="1600200"/>
            <a:ext cx="8382000" cy="4953000"/>
          </a:xfrm>
        </p:spPr>
        <p:txBody>
          <a:bodyPr>
            <a:normAutofit fontScale="85000" lnSpcReduction="10000"/>
          </a:bodyPr>
          <a:lstStyle/>
          <a:p>
            <a:pPr lvl="1" algn="just">
              <a:lnSpc>
                <a:spcPct val="160000"/>
              </a:lnSpc>
              <a:buNone/>
            </a:pPr>
            <a:r>
              <a:rPr lang="en-US" sz="2000" dirty="0">
                <a:latin typeface="Times New Roman" pitchFamily="18" charset="0"/>
                <a:cs typeface="Times New Roman" pitchFamily="18" charset="0"/>
              </a:rPr>
              <a:t>[1] K. Suresh Kumar et. al. / Design of low cost maritime boundary identification device using </a:t>
            </a:r>
            <a:r>
              <a:rPr lang="en-US" sz="2000" dirty="0" err="1">
                <a:latin typeface="Times New Roman" pitchFamily="18" charset="0"/>
                <a:cs typeface="Times New Roman" pitchFamily="18" charset="0"/>
              </a:rPr>
              <a:t>gps</a:t>
            </a:r>
            <a:r>
              <a:rPr lang="en-US" sz="2000" dirty="0">
                <a:latin typeface="Times New Roman" pitchFamily="18" charset="0"/>
                <a:cs typeface="Times New Roman" pitchFamily="18" charset="0"/>
              </a:rPr>
              <a:t> system/International Journal of Engineering Science and Technology Vol. 2(9), 2010, 4665-4672. </a:t>
            </a:r>
          </a:p>
          <a:p>
            <a:pPr lvl="1" algn="just">
              <a:lnSpc>
                <a:spcPct val="160000"/>
              </a:lnSpc>
              <a:buNone/>
            </a:pPr>
            <a:r>
              <a:rPr lang="en-US" sz="2000" dirty="0">
                <a:latin typeface="Times New Roman" pitchFamily="18" charset="0"/>
                <a:cs typeface="Times New Roman" pitchFamily="18" charset="0"/>
              </a:rPr>
              <a:t>[2] M </a:t>
            </a:r>
            <a:r>
              <a:rPr lang="en-US" sz="2000" dirty="0" err="1">
                <a:latin typeface="Times New Roman" pitchFamily="18" charset="0"/>
                <a:cs typeface="Times New Roman" pitchFamily="18" charset="0"/>
              </a:rPr>
              <a:t>Sivaramaganesh</a:t>
            </a:r>
            <a:r>
              <a:rPr lang="en-US" sz="2000" dirty="0">
                <a:latin typeface="Times New Roman" pitchFamily="18" charset="0"/>
                <a:cs typeface="Times New Roman" pitchFamily="18" charset="0"/>
              </a:rPr>
              <a:t>/International journal of innovative research in electrical, electronics, instrumentation and control engineering vol. 2, issue 3, march 2014</a:t>
            </a:r>
          </a:p>
          <a:p>
            <a:pPr lvl="1" algn="just">
              <a:lnSpc>
                <a:spcPct val="160000"/>
              </a:lnSpc>
              <a:buNone/>
            </a:pPr>
            <a:r>
              <a:rPr lang="en-US" sz="2000" dirty="0">
                <a:latin typeface="Times New Roman" pitchFamily="18" charset="0"/>
                <a:cs typeface="Times New Roman" pitchFamily="18" charset="0"/>
              </a:rPr>
              <a:t> [3]http://www.thehindu.com/multimedia/dynamic/01689/TH_ 09_GROWING_rev__1689954g</a:t>
            </a:r>
          </a:p>
          <a:p>
            <a:pPr lvl="1" algn="just">
              <a:lnSpc>
                <a:spcPct val="160000"/>
              </a:lnSpc>
              <a:buNone/>
            </a:pPr>
            <a:r>
              <a:rPr lang="en-US" sz="2000" dirty="0">
                <a:latin typeface="Times New Roman" pitchFamily="18" charset="0"/>
                <a:cs typeface="Times New Roman" pitchFamily="18" charset="0"/>
              </a:rPr>
              <a:t> [4] S. Mani Sunder/Deep sea fishermen patrol system for coastal intruder positioning/ Scientific Engineering and Technology (ISSN : 1581)Volume 2 Issue 3, PP : 129 </a:t>
            </a:r>
          </a:p>
          <a:p>
            <a:pPr lvl="1" algn="just">
              <a:lnSpc>
                <a:spcPct val="160000"/>
              </a:lnSpc>
              <a:buNone/>
            </a:pPr>
            <a:r>
              <a:rPr lang="en-US" sz="2000" dirty="0">
                <a:latin typeface="Times New Roman" pitchFamily="18" charset="0"/>
                <a:cs typeface="Times New Roman" pitchFamily="18" charset="0"/>
              </a:rPr>
              <a:t>[5]</a:t>
            </a:r>
            <a:r>
              <a:rPr lang="en-US" sz="2000" dirty="0" err="1">
                <a:latin typeface="Times New Roman" pitchFamily="18" charset="0"/>
                <a:cs typeface="Times New Roman" pitchFamily="18" charset="0"/>
              </a:rPr>
              <a:t>GoogleMAPS</a:t>
            </a:r>
            <a:r>
              <a:rPr lang="en-US" sz="2000" dirty="0">
                <a:latin typeface="Times New Roman" pitchFamily="18" charset="0"/>
                <a:cs typeface="Times New Roman" pitchFamily="18" charset="0"/>
              </a:rPr>
              <a:t> APIhttp://code.google.com/apis/maps</a:t>
            </a:r>
            <a:endParaRPr lang="en-IN" sz="2000" dirty="0">
              <a:latin typeface="Times New Roman" pitchFamily="18" charset="0"/>
              <a:cs typeface="Times New Roman" pitchFamily="18" charset="0"/>
            </a:endParaRPr>
          </a:p>
          <a:p>
            <a:pPr algn="just">
              <a:lnSpc>
                <a:spcPct val="150000"/>
              </a:lnSpc>
            </a:pPr>
            <a:endParaRPr lang="en-US" sz="2800"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3"/>
          <p:cNvSpPr txBox="1">
            <a:spLocks noChangeArrowheads="1"/>
          </p:cNvSpPr>
          <p:nvPr/>
        </p:nvSpPr>
        <p:spPr bwMode="auto">
          <a:xfrm>
            <a:off x="300038" y="77788"/>
            <a:ext cx="8229600" cy="7940635"/>
          </a:xfrm>
          <a:prstGeom prst="rect">
            <a:avLst/>
          </a:prstGeom>
          <a:noFill/>
          <a:ln w="9525">
            <a:noFill/>
            <a:miter lim="800000"/>
            <a:headEnd/>
            <a:tailEnd/>
          </a:ln>
        </p:spPr>
        <p:txBody>
          <a:bodyPr>
            <a:spAutoFit/>
          </a:bodyPr>
          <a:lstStyle/>
          <a:p>
            <a:pPr eaLnBrk="1" hangingPunct="1">
              <a:spcBef>
                <a:spcPct val="50000"/>
              </a:spcBef>
              <a:defRPr/>
            </a:pPr>
            <a:endParaRPr lang="en-US" b="1" dirty="0">
              <a:latin typeface="Times New Roman" pitchFamily="18" charset="0"/>
            </a:endParaRPr>
          </a:p>
          <a:p>
            <a:pPr eaLnBrk="1" hangingPunct="1">
              <a:spcBef>
                <a:spcPct val="50000"/>
              </a:spcBef>
              <a:defRPr/>
            </a:pPr>
            <a:endParaRPr lang="en-US" b="1" dirty="0">
              <a:latin typeface="Times New Roman" pitchFamily="18" charset="0"/>
            </a:endParaRPr>
          </a:p>
          <a:p>
            <a:pPr eaLnBrk="1" hangingPunct="1">
              <a:spcBef>
                <a:spcPct val="50000"/>
              </a:spcBef>
              <a:defRPr/>
            </a:pPr>
            <a:endParaRPr lang="en-US" b="1" dirty="0">
              <a:latin typeface="Times New Roman" pitchFamily="18" charset="0"/>
            </a:endParaRPr>
          </a:p>
          <a:p>
            <a:pPr eaLnBrk="1" hangingPunct="1">
              <a:spcBef>
                <a:spcPct val="50000"/>
              </a:spcBef>
              <a:defRPr/>
            </a:pPr>
            <a:endParaRPr lang="en-US" b="1" dirty="0">
              <a:latin typeface="Times New Roman" pitchFamily="18" charset="0"/>
            </a:endParaRPr>
          </a:p>
          <a:p>
            <a:pPr eaLnBrk="1" hangingPunct="1">
              <a:spcBef>
                <a:spcPct val="50000"/>
              </a:spcBef>
              <a:defRPr/>
            </a:pPr>
            <a:endParaRPr lang="en-US" b="1" dirty="0">
              <a:latin typeface="Times New Roman" pitchFamily="18" charset="0"/>
            </a:endParaRPr>
          </a:p>
          <a:p>
            <a:pPr eaLnBrk="1" hangingPunct="1">
              <a:spcBef>
                <a:spcPct val="50000"/>
              </a:spcBef>
              <a:defRPr/>
            </a:pPr>
            <a:endParaRPr lang="en-US" b="1" dirty="0">
              <a:latin typeface="Times New Roman" pitchFamily="18" charset="0"/>
            </a:endParaRPr>
          </a:p>
          <a:p>
            <a:pPr algn="ctr" eaLnBrk="1" hangingPunct="1">
              <a:spcBef>
                <a:spcPct val="50000"/>
              </a:spcBef>
              <a:defRPr/>
            </a:pPr>
            <a:r>
              <a:rPr lang="en-US" sz="4000" b="1" dirty="0">
                <a:solidFill>
                  <a:srgbClr val="FF0000"/>
                </a:solidFill>
                <a:latin typeface="Times New Roman" pitchFamily="18" charset="0"/>
              </a:rPr>
              <a:t>THANK YOU </a:t>
            </a:r>
          </a:p>
          <a:p>
            <a:pPr eaLnBrk="1" hangingPunct="1">
              <a:spcBef>
                <a:spcPct val="50000"/>
              </a:spcBef>
              <a:defRPr/>
            </a:pPr>
            <a:endParaRPr lang="en-US" b="1" dirty="0">
              <a:latin typeface="Times New Roman" pitchFamily="18" charset="0"/>
            </a:endParaRPr>
          </a:p>
          <a:p>
            <a:pPr eaLnBrk="1" hangingPunct="1">
              <a:spcBef>
                <a:spcPct val="50000"/>
              </a:spcBef>
              <a:defRPr/>
            </a:pPr>
            <a:endParaRPr lang="en-US" b="1" dirty="0">
              <a:latin typeface="Times New Roman" pitchFamily="18" charset="0"/>
            </a:endParaRPr>
          </a:p>
          <a:p>
            <a:pPr eaLnBrk="1" hangingPunct="1">
              <a:spcBef>
                <a:spcPct val="50000"/>
              </a:spcBef>
              <a:defRPr/>
            </a:pPr>
            <a:endParaRPr lang="en-US" b="1" dirty="0">
              <a:latin typeface="Times New Roman" pitchFamily="18" charset="0"/>
            </a:endParaRPr>
          </a:p>
          <a:p>
            <a:pPr eaLnBrk="1" hangingPunct="1">
              <a:spcBef>
                <a:spcPct val="50000"/>
              </a:spcBef>
              <a:defRPr/>
            </a:pPr>
            <a:endParaRPr lang="en-US" b="1" dirty="0">
              <a:latin typeface="Times New Roman" pitchFamily="18" charset="0"/>
            </a:endParaRPr>
          </a:p>
          <a:p>
            <a:pPr eaLnBrk="1" hangingPunct="1">
              <a:spcBef>
                <a:spcPct val="50000"/>
              </a:spcBef>
              <a:defRPr/>
            </a:pPr>
            <a:endParaRPr lang="en-US" b="1" dirty="0">
              <a:latin typeface="Times New Roman" pitchFamily="18" charset="0"/>
            </a:endParaRPr>
          </a:p>
          <a:p>
            <a:pPr eaLnBrk="1" hangingPunct="1">
              <a:spcBef>
                <a:spcPct val="50000"/>
              </a:spcBef>
              <a:defRPr/>
            </a:pPr>
            <a:endParaRPr lang="en-US" b="1" dirty="0">
              <a:latin typeface="Times New Roman" pitchFamily="18" charset="0"/>
            </a:endParaRPr>
          </a:p>
          <a:p>
            <a:pPr eaLnBrk="1" hangingPunct="1">
              <a:spcBef>
                <a:spcPct val="50000"/>
              </a:spcBef>
              <a:defRPr/>
            </a:pPr>
            <a:endParaRPr lang="en-US" b="1" dirty="0">
              <a:latin typeface="Times New Roman" pitchFamily="18" charset="0"/>
            </a:endParaRPr>
          </a:p>
          <a:p>
            <a:pPr eaLnBrk="1" hangingPunct="1">
              <a:spcBef>
                <a:spcPct val="50000"/>
              </a:spcBef>
              <a:defRPr/>
            </a:pPr>
            <a:endParaRPr lang="en-US" b="1" dirty="0">
              <a:latin typeface="Times New Roman" pitchFamily="18" charset="0"/>
            </a:endParaRPr>
          </a:p>
          <a:p>
            <a:pPr eaLnBrk="1" hangingPunct="1">
              <a:spcBef>
                <a:spcPct val="50000"/>
              </a:spcBef>
              <a:defRPr/>
            </a:pPr>
            <a:endParaRPr lang="en-US" b="1" dirty="0">
              <a:latin typeface="Times New Roman" pitchFamily="18" charset="0"/>
            </a:endParaRPr>
          </a:p>
          <a:p>
            <a:pPr eaLnBrk="1" hangingPunct="1">
              <a:spcBef>
                <a:spcPct val="50000"/>
              </a:spcBef>
              <a:defRPr/>
            </a:pPr>
            <a:endParaRPr lang="en-US" b="1" dirty="0">
              <a:latin typeface="Times New Roman" pitchFamily="18" charset="0"/>
            </a:endParaRPr>
          </a:p>
          <a:p>
            <a:pPr eaLnBrk="1" hangingPunct="1">
              <a:spcBef>
                <a:spcPct val="50000"/>
              </a:spcBef>
              <a:defRPr/>
            </a:pPr>
            <a:endParaRPr lang="en-US" b="1" dirty="0">
              <a:latin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3"/>
          <p:cNvSpPr txBox="1">
            <a:spLocks noChangeArrowheads="1"/>
          </p:cNvSpPr>
          <p:nvPr/>
        </p:nvSpPr>
        <p:spPr bwMode="auto">
          <a:xfrm>
            <a:off x="300038" y="77788"/>
            <a:ext cx="8229600" cy="5447645"/>
          </a:xfrm>
          <a:prstGeom prst="rect">
            <a:avLst/>
          </a:prstGeom>
          <a:noFill/>
          <a:ln w="9525">
            <a:noFill/>
            <a:miter lim="800000"/>
            <a:headEnd/>
            <a:tailEnd/>
          </a:ln>
        </p:spPr>
        <p:txBody>
          <a:bodyPr>
            <a:spAutoFit/>
          </a:bodyPr>
          <a:lstStyle/>
          <a:p>
            <a:pPr algn="ctr" eaLnBrk="1" hangingPunct="1">
              <a:spcBef>
                <a:spcPct val="50000"/>
              </a:spcBef>
              <a:defRPr/>
            </a:pPr>
            <a:r>
              <a:rPr lang="en-US" sz="2400" b="1" dirty="0">
                <a:effectLst>
                  <a:outerShdw blurRad="38100" dist="38100" dir="2700000" algn="tl">
                    <a:srgbClr val="000000">
                      <a:alpha val="43137"/>
                    </a:srgbClr>
                  </a:outerShdw>
                </a:effectLst>
                <a:latin typeface="Times New Roman" pitchFamily="18" charset="0"/>
              </a:rPr>
              <a:t>CONTENTS OUTLINE</a:t>
            </a:r>
          </a:p>
          <a:p>
            <a:pPr eaLnBrk="1" hangingPunct="1">
              <a:spcBef>
                <a:spcPct val="50000"/>
              </a:spcBef>
              <a:defRPr/>
            </a:pPr>
            <a:endParaRPr lang="en-US" b="1" dirty="0">
              <a:latin typeface="Times New Roman" pitchFamily="18" charset="0"/>
            </a:endParaRPr>
          </a:p>
          <a:p>
            <a:pPr eaLnBrk="1" hangingPunct="1">
              <a:spcBef>
                <a:spcPct val="50000"/>
              </a:spcBef>
              <a:defRPr/>
            </a:pPr>
            <a:endParaRPr lang="en-US" b="1" dirty="0">
              <a:latin typeface="Times New Roman" pitchFamily="18" charset="0"/>
            </a:endParaRPr>
          </a:p>
          <a:p>
            <a:pPr eaLnBrk="1" hangingPunct="1">
              <a:spcBef>
                <a:spcPct val="50000"/>
              </a:spcBef>
              <a:defRPr/>
            </a:pPr>
            <a:endParaRPr lang="en-US" b="1" dirty="0">
              <a:latin typeface="Times New Roman" pitchFamily="18" charset="0"/>
            </a:endParaRPr>
          </a:p>
          <a:p>
            <a:pPr eaLnBrk="1" hangingPunct="1">
              <a:spcBef>
                <a:spcPct val="50000"/>
              </a:spcBef>
              <a:defRPr/>
            </a:pPr>
            <a:endParaRPr lang="en-US" b="1" dirty="0">
              <a:latin typeface="Times New Roman" pitchFamily="18" charset="0"/>
            </a:endParaRPr>
          </a:p>
          <a:p>
            <a:pPr eaLnBrk="1" hangingPunct="1">
              <a:spcBef>
                <a:spcPct val="50000"/>
              </a:spcBef>
              <a:defRPr/>
            </a:pPr>
            <a:endParaRPr lang="en-US" b="1" dirty="0">
              <a:latin typeface="Times New Roman" pitchFamily="18" charset="0"/>
            </a:endParaRPr>
          </a:p>
          <a:p>
            <a:pPr eaLnBrk="1" hangingPunct="1">
              <a:spcBef>
                <a:spcPct val="50000"/>
              </a:spcBef>
              <a:defRPr/>
            </a:pPr>
            <a:endParaRPr lang="en-US" b="1" dirty="0">
              <a:latin typeface="Times New Roman" pitchFamily="18" charset="0"/>
            </a:endParaRPr>
          </a:p>
          <a:p>
            <a:pPr eaLnBrk="1" hangingPunct="1">
              <a:spcBef>
                <a:spcPct val="50000"/>
              </a:spcBef>
              <a:defRPr/>
            </a:pPr>
            <a:endParaRPr lang="en-US" b="1" dirty="0">
              <a:latin typeface="Times New Roman" pitchFamily="18" charset="0"/>
            </a:endParaRPr>
          </a:p>
          <a:p>
            <a:pPr eaLnBrk="1" hangingPunct="1">
              <a:spcBef>
                <a:spcPct val="50000"/>
              </a:spcBef>
              <a:defRPr/>
            </a:pPr>
            <a:endParaRPr lang="en-US" b="1" dirty="0">
              <a:latin typeface="Times New Roman" pitchFamily="18" charset="0"/>
            </a:endParaRPr>
          </a:p>
          <a:p>
            <a:pPr eaLnBrk="1" hangingPunct="1">
              <a:spcBef>
                <a:spcPct val="50000"/>
              </a:spcBef>
              <a:defRPr/>
            </a:pPr>
            <a:endParaRPr lang="en-US" b="1" dirty="0">
              <a:latin typeface="Times New Roman" pitchFamily="18" charset="0"/>
            </a:endParaRPr>
          </a:p>
          <a:p>
            <a:pPr eaLnBrk="1" hangingPunct="1">
              <a:spcBef>
                <a:spcPct val="50000"/>
              </a:spcBef>
              <a:defRPr/>
            </a:pPr>
            <a:endParaRPr lang="en-US" b="1" dirty="0">
              <a:latin typeface="Times New Roman" pitchFamily="18" charset="0"/>
            </a:endParaRPr>
          </a:p>
          <a:p>
            <a:pPr eaLnBrk="1" hangingPunct="1">
              <a:spcBef>
                <a:spcPct val="50000"/>
              </a:spcBef>
              <a:defRPr/>
            </a:pPr>
            <a:endParaRPr lang="en-US" b="1" dirty="0">
              <a:latin typeface="Times New Roman" pitchFamily="18" charset="0"/>
            </a:endParaRPr>
          </a:p>
          <a:p>
            <a:pPr eaLnBrk="1" hangingPunct="1">
              <a:spcBef>
                <a:spcPct val="50000"/>
              </a:spcBef>
              <a:defRPr/>
            </a:pPr>
            <a:endParaRPr lang="en-US" b="1" dirty="0">
              <a:latin typeface="Times New Roman" pitchFamily="18" charset="0"/>
            </a:endParaRPr>
          </a:p>
        </p:txBody>
      </p:sp>
      <p:sp>
        <p:nvSpPr>
          <p:cNvPr id="7171" name="Rectangle 7"/>
          <p:cNvSpPr>
            <a:spLocks noGrp="1" noChangeArrowheads="1"/>
          </p:cNvSpPr>
          <p:nvPr>
            <p:ph idx="1"/>
          </p:nvPr>
        </p:nvSpPr>
        <p:spPr>
          <a:xfrm>
            <a:off x="2895600" y="1752600"/>
            <a:ext cx="5791200" cy="4953000"/>
          </a:xfrm>
        </p:spPr>
        <p:txBody>
          <a:bodyPr>
            <a:normAutofit fontScale="85000" lnSpcReduction="10000"/>
          </a:bodyPr>
          <a:lstStyle/>
          <a:p>
            <a:pPr algn="just">
              <a:buClr>
                <a:schemeClr val="tx1"/>
              </a:buClr>
              <a:buSzPct val="70000"/>
              <a:buFont typeface="Wingdings" panose="05000000000000000000" pitchFamily="2" charset="2"/>
              <a:buChar char="Ø"/>
              <a:defRPr/>
            </a:pPr>
            <a:r>
              <a:rPr lang="en-US" sz="2500" b="1" dirty="0">
                <a:latin typeface="Times New Roman" pitchFamily="18" charset="0"/>
                <a:cs typeface="Times New Roman" pitchFamily="18" charset="0"/>
              </a:rPr>
              <a:t>ABSTRACT</a:t>
            </a:r>
          </a:p>
          <a:p>
            <a:pPr algn="just">
              <a:buClr>
                <a:schemeClr val="tx1"/>
              </a:buClr>
              <a:buSzPct val="70000"/>
              <a:buFont typeface="Wingdings" panose="05000000000000000000" pitchFamily="2" charset="2"/>
              <a:buChar char="Ø"/>
              <a:defRPr/>
            </a:pPr>
            <a:r>
              <a:rPr lang="en-US" sz="2500" b="1" dirty="0">
                <a:latin typeface="Times New Roman" pitchFamily="18" charset="0"/>
                <a:cs typeface="Times New Roman" pitchFamily="18" charset="0"/>
              </a:rPr>
              <a:t>DOMAIN</a:t>
            </a:r>
          </a:p>
          <a:p>
            <a:pPr algn="just">
              <a:buClr>
                <a:schemeClr val="tx1"/>
              </a:buClr>
              <a:buSzPct val="70000"/>
              <a:buFont typeface="Wingdings" panose="05000000000000000000" pitchFamily="2" charset="2"/>
              <a:buChar char="Ø"/>
              <a:defRPr/>
            </a:pPr>
            <a:r>
              <a:rPr lang="en-US" sz="2500" b="1" dirty="0">
                <a:latin typeface="Times New Roman" pitchFamily="18" charset="0"/>
                <a:cs typeface="Times New Roman" pitchFamily="18" charset="0"/>
              </a:rPr>
              <a:t>PROJECT </a:t>
            </a:r>
          </a:p>
          <a:p>
            <a:pPr algn="just">
              <a:buClr>
                <a:schemeClr val="tx1"/>
              </a:buClr>
              <a:buSzPct val="70000"/>
              <a:buFont typeface="Wingdings" panose="05000000000000000000" pitchFamily="2" charset="2"/>
              <a:buChar char="Ø"/>
              <a:defRPr/>
            </a:pPr>
            <a:r>
              <a:rPr lang="en-US" sz="2500" b="1" dirty="0">
                <a:latin typeface="Times New Roman" pitchFamily="18" charset="0"/>
                <a:cs typeface="Times New Roman" pitchFamily="18" charset="0"/>
              </a:rPr>
              <a:t>EXISTING SYSTEM</a:t>
            </a:r>
          </a:p>
          <a:p>
            <a:pPr algn="just">
              <a:buClr>
                <a:schemeClr val="tx1"/>
              </a:buClr>
              <a:buSzPct val="70000"/>
              <a:buFont typeface="Wingdings" panose="05000000000000000000" pitchFamily="2" charset="2"/>
              <a:buChar char="Ø"/>
              <a:defRPr/>
            </a:pPr>
            <a:r>
              <a:rPr lang="en-US" sz="2500" b="1" dirty="0">
                <a:latin typeface="Times New Roman" pitchFamily="18" charset="0"/>
                <a:cs typeface="Times New Roman" pitchFamily="18" charset="0"/>
              </a:rPr>
              <a:t>DISADVANTAGES OF THE EXISTING SYSTEM</a:t>
            </a:r>
          </a:p>
          <a:p>
            <a:pPr algn="just">
              <a:buClr>
                <a:schemeClr val="tx1"/>
              </a:buClr>
              <a:buSzPct val="70000"/>
              <a:buFont typeface="Wingdings" panose="05000000000000000000" pitchFamily="2" charset="2"/>
              <a:buChar char="Ø"/>
              <a:defRPr/>
            </a:pPr>
            <a:r>
              <a:rPr lang="en-US" sz="2500" b="1" dirty="0">
                <a:latin typeface="Times New Roman" pitchFamily="18" charset="0"/>
                <a:cs typeface="Times New Roman" pitchFamily="18" charset="0"/>
              </a:rPr>
              <a:t>PROPOSED SYSTEM</a:t>
            </a:r>
          </a:p>
          <a:p>
            <a:pPr algn="just">
              <a:buClr>
                <a:schemeClr val="tx1"/>
              </a:buClr>
              <a:buSzPct val="70000"/>
              <a:buFont typeface="Wingdings" panose="05000000000000000000" pitchFamily="2" charset="2"/>
              <a:buChar char="Ø"/>
              <a:defRPr/>
            </a:pPr>
            <a:r>
              <a:rPr lang="en-US" sz="2500" b="1" dirty="0">
                <a:latin typeface="Times New Roman" pitchFamily="18" charset="0"/>
                <a:cs typeface="Times New Roman" pitchFamily="18" charset="0"/>
              </a:rPr>
              <a:t>ADVANTAGES OF PROPOSED SYSTEM</a:t>
            </a:r>
          </a:p>
          <a:p>
            <a:pPr algn="just">
              <a:buClr>
                <a:schemeClr val="tx1"/>
              </a:buClr>
              <a:buSzPct val="70000"/>
              <a:buFont typeface="Wingdings" panose="05000000000000000000" pitchFamily="2" charset="2"/>
              <a:buChar char="Ø"/>
              <a:defRPr/>
            </a:pPr>
            <a:r>
              <a:rPr lang="en-US" sz="2500" b="1" dirty="0">
                <a:latin typeface="Times New Roman" pitchFamily="18" charset="0"/>
                <a:cs typeface="Times New Roman" pitchFamily="18" charset="0"/>
              </a:rPr>
              <a:t>SYSTEM SPECIFICATIONS</a:t>
            </a:r>
          </a:p>
          <a:p>
            <a:pPr algn="just">
              <a:buClr>
                <a:schemeClr val="tx1"/>
              </a:buClr>
              <a:buSzPct val="70000"/>
              <a:buFont typeface="Wingdings" panose="05000000000000000000" pitchFamily="2" charset="2"/>
              <a:buChar char="Ø"/>
              <a:defRPr/>
            </a:pPr>
            <a:r>
              <a:rPr lang="en-US" sz="2500" b="1" dirty="0">
                <a:solidFill>
                  <a:srgbClr val="000000"/>
                </a:solidFill>
                <a:latin typeface="Times New Roman" pitchFamily="18" charset="0"/>
              </a:rPr>
              <a:t>SYSTEM ARCHITECTURE        </a:t>
            </a:r>
          </a:p>
          <a:p>
            <a:pPr algn="just">
              <a:buClr>
                <a:schemeClr val="tx1"/>
              </a:buClr>
              <a:buSzPct val="70000"/>
              <a:buFont typeface="Wingdings" panose="05000000000000000000" pitchFamily="2" charset="2"/>
              <a:buChar char="Ø"/>
              <a:defRPr/>
            </a:pPr>
            <a:r>
              <a:rPr lang="en-US" sz="2500" b="1" dirty="0">
                <a:solidFill>
                  <a:srgbClr val="000000"/>
                </a:solidFill>
                <a:latin typeface="Times New Roman" pitchFamily="18" charset="0"/>
              </a:rPr>
              <a:t>LIST OF MODULES</a:t>
            </a:r>
          </a:p>
          <a:p>
            <a:pPr algn="just">
              <a:buClr>
                <a:schemeClr val="tx1"/>
              </a:buClr>
              <a:buSzPct val="70000"/>
              <a:buFont typeface="Wingdings" panose="05000000000000000000" pitchFamily="2" charset="2"/>
              <a:buChar char="Ø"/>
              <a:defRPr/>
            </a:pPr>
            <a:r>
              <a:rPr lang="en-US" sz="2500" b="1" dirty="0">
                <a:solidFill>
                  <a:srgbClr val="000000"/>
                </a:solidFill>
                <a:latin typeface="Times New Roman" pitchFamily="18" charset="0"/>
              </a:rPr>
              <a:t>MODULES DESCRIPTION</a:t>
            </a:r>
          </a:p>
          <a:p>
            <a:pPr algn="just">
              <a:buClr>
                <a:schemeClr val="tx1"/>
              </a:buClr>
              <a:buSzPct val="70000"/>
              <a:buFont typeface="Wingdings" panose="05000000000000000000" pitchFamily="2" charset="2"/>
              <a:buChar char="Ø"/>
              <a:defRPr/>
            </a:pPr>
            <a:r>
              <a:rPr lang="en-US" sz="2500" b="1" dirty="0">
                <a:solidFill>
                  <a:srgbClr val="000000"/>
                </a:solidFill>
                <a:latin typeface="Times New Roman" pitchFamily="18" charset="0"/>
              </a:rPr>
              <a:t>CONCLUSION</a:t>
            </a:r>
          </a:p>
          <a:p>
            <a:pPr algn="just">
              <a:buClr>
                <a:schemeClr val="tx1"/>
              </a:buClr>
              <a:buSzPct val="70000"/>
              <a:buFont typeface="Wingdings" panose="05000000000000000000" pitchFamily="2" charset="2"/>
              <a:buChar char="Ø"/>
              <a:defRPr/>
            </a:pPr>
            <a:r>
              <a:rPr lang="en-US" sz="2500" b="1" dirty="0">
                <a:solidFill>
                  <a:srgbClr val="000000"/>
                </a:solidFill>
                <a:latin typeface="Times New Roman" pitchFamily="18" charset="0"/>
              </a:rPr>
              <a:t>REFERENCES</a:t>
            </a:r>
          </a:p>
          <a:p>
            <a:pPr algn="just">
              <a:buClr>
                <a:schemeClr val="tx1"/>
              </a:buClr>
              <a:buSzPct val="70000"/>
              <a:buFont typeface="Wingdings" panose="05000000000000000000" pitchFamily="2" charset="2"/>
              <a:buChar char="Ø"/>
              <a:defRPr/>
            </a:pPr>
            <a:endParaRPr lang="en-US" sz="2800" b="1" dirty="0">
              <a:solidFill>
                <a:srgbClr val="000000"/>
              </a:solidFill>
              <a:effectLst>
                <a:outerShdw blurRad="38100" dist="38100" dir="2700000" algn="tl">
                  <a:srgbClr val="000000">
                    <a:alpha val="43137"/>
                  </a:srgbClr>
                </a:outerShdw>
              </a:effectLst>
              <a:latin typeface="Times New Roman" pitchFamily="18" charset="0"/>
            </a:endParaRPr>
          </a:p>
          <a:p>
            <a:pPr algn="just">
              <a:buClr>
                <a:schemeClr val="tx1"/>
              </a:buClr>
              <a:buSzPct val="70000"/>
              <a:buFont typeface="Wingdings" panose="05000000000000000000" pitchFamily="2" charset="2"/>
              <a:buChar char="Ø"/>
              <a:defRPr/>
            </a:pPr>
            <a:endParaRPr lang="en-US" sz="2700" b="1" dirty="0">
              <a:solidFill>
                <a:srgbClr val="000000"/>
              </a:solidFill>
              <a:latin typeface="Times New Roman" pitchFamily="18" charset="0"/>
            </a:endParaRPr>
          </a:p>
          <a:p>
            <a:pPr algn="just">
              <a:buClr>
                <a:schemeClr val="tx1"/>
              </a:buClr>
              <a:buSzPct val="70000"/>
              <a:buNone/>
              <a:defRPr/>
            </a:pPr>
            <a:endParaRPr lang="en-US" sz="2500" b="1" dirty="0">
              <a:solidFill>
                <a:srgbClr val="000000"/>
              </a:solidFill>
              <a:latin typeface="Times New Roman" pitchFamily="18" charset="0"/>
            </a:endParaRPr>
          </a:p>
          <a:p>
            <a:pPr algn="just">
              <a:buClr>
                <a:schemeClr val="tx1"/>
              </a:buClr>
              <a:buSzPct val="70000"/>
              <a:buFont typeface="Wingdings" panose="05000000000000000000" pitchFamily="2" charset="2"/>
              <a:buChar char="Ø"/>
              <a:defRPr/>
            </a:pPr>
            <a:endParaRPr lang="en-US" sz="2500" b="1"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ABSTRACT </a:t>
            </a:r>
          </a:p>
        </p:txBody>
      </p:sp>
      <p:sp>
        <p:nvSpPr>
          <p:cNvPr id="3" name="Content Placeholder 2"/>
          <p:cNvSpPr>
            <a:spLocks noGrp="1"/>
          </p:cNvSpPr>
          <p:nvPr>
            <p:ph idx="1"/>
          </p:nvPr>
        </p:nvSpPr>
        <p:spPr/>
        <p:txBody>
          <a:bodyPr>
            <a:normAutofit fontScale="92500"/>
          </a:bodyPr>
          <a:lstStyle/>
          <a:p>
            <a:pPr algn="just">
              <a:lnSpc>
                <a:spcPct val="150000"/>
              </a:lnSpc>
            </a:pPr>
            <a:r>
              <a:rPr lang="en-US" dirty="0">
                <a:latin typeface="Times New Roman" pitchFamily="18" charset="0"/>
                <a:cs typeface="Times New Roman" pitchFamily="18" charset="0"/>
              </a:rPr>
              <a:t>Fisherman suffers a lot because they don’t know their border.</a:t>
            </a:r>
          </a:p>
          <a:p>
            <a:pPr algn="just">
              <a:lnSpc>
                <a:spcPct val="150000"/>
              </a:lnSpc>
            </a:pPr>
            <a:r>
              <a:rPr lang="en-US" dirty="0">
                <a:latin typeface="Times New Roman" pitchFamily="18" charset="0"/>
                <a:cs typeface="Times New Roman" pitchFamily="18" charset="0"/>
              </a:rPr>
              <a:t>Many fisher man died because of crossing border.</a:t>
            </a:r>
          </a:p>
          <a:p>
            <a:pPr algn="just">
              <a:lnSpc>
                <a:spcPct val="150000"/>
              </a:lnSpc>
            </a:pPr>
            <a:r>
              <a:rPr lang="en-US" dirty="0">
                <a:latin typeface="Times New Roman" pitchFamily="18" charset="0"/>
                <a:cs typeface="Times New Roman" pitchFamily="18" charset="0"/>
              </a:rPr>
              <a:t>An android app created to detect and intimate the fisherman crossing their border. </a:t>
            </a:r>
          </a:p>
          <a:p>
            <a:pPr algn="just">
              <a:lnSpc>
                <a:spcPct val="150000"/>
              </a:lnSpc>
            </a:pPr>
            <a:r>
              <a:rPr lang="en-US" dirty="0">
                <a:latin typeface="Times New Roman" pitchFamily="18" charset="0"/>
                <a:cs typeface="Times New Roman" pitchFamily="18" charset="0"/>
              </a:rPr>
              <a:t>The detection of the location is done using Geographical Information system (GIS) with latitude and longitude extraction</a:t>
            </a:r>
          </a:p>
          <a:p>
            <a:endParaRPr lang="en-US"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DOMAIN </a:t>
            </a:r>
            <a:endParaRPr lang="en-US" dirty="0"/>
          </a:p>
        </p:txBody>
      </p:sp>
      <p:sp>
        <p:nvSpPr>
          <p:cNvPr id="3" name="Content Placeholder 2"/>
          <p:cNvSpPr>
            <a:spLocks noGrp="1"/>
          </p:cNvSpPr>
          <p:nvPr>
            <p:ph idx="1"/>
          </p:nvPr>
        </p:nvSpPr>
        <p:spPr/>
        <p:txBody>
          <a:bodyPr/>
          <a:lstStyle/>
          <a:p>
            <a:pPr algn="just">
              <a:lnSpc>
                <a:spcPct val="150000"/>
              </a:lnSpc>
            </a:pPr>
            <a:r>
              <a:rPr lang="en-US" b="1" dirty="0">
                <a:latin typeface="Times New Roman" pitchFamily="18" charset="0"/>
                <a:cs typeface="Times New Roman" pitchFamily="18" charset="0"/>
              </a:rPr>
              <a:t>Android</a:t>
            </a:r>
            <a:r>
              <a:rPr lang="en-US" dirty="0">
                <a:latin typeface="Times New Roman" pitchFamily="18" charset="0"/>
                <a:cs typeface="Times New Roman" pitchFamily="18" charset="0"/>
              </a:rPr>
              <a:t> is an open source and Linux-based Operating System for mobile devices such as smart phones and tablet computers. </a:t>
            </a:r>
          </a:p>
          <a:p>
            <a:pPr algn="just">
              <a:lnSpc>
                <a:spcPct val="150000"/>
              </a:lnSpc>
            </a:pPr>
            <a:r>
              <a:rPr lang="en-US" b="1" dirty="0">
                <a:latin typeface="Times New Roman" pitchFamily="18" charset="0"/>
                <a:cs typeface="Times New Roman" pitchFamily="18" charset="0"/>
              </a:rPr>
              <a:t>Android</a:t>
            </a:r>
            <a:r>
              <a:rPr lang="en-US" dirty="0">
                <a:latin typeface="Times New Roman" pitchFamily="18" charset="0"/>
                <a:cs typeface="Times New Roman" pitchFamily="18" charset="0"/>
              </a:rPr>
              <a:t> was developed by the Open Handset Alliance, led by Google, and other companies.</a:t>
            </a:r>
          </a:p>
          <a:p>
            <a:pPr algn="just">
              <a:lnSpc>
                <a:spcPct val="150000"/>
              </a:lnSpc>
            </a:pPr>
            <a:r>
              <a:rPr lang="en-US" b="1" dirty="0">
                <a:latin typeface="Times New Roman" pitchFamily="18" charset="0"/>
                <a:cs typeface="Times New Roman" pitchFamily="18" charset="0"/>
              </a:rPr>
              <a:t>Android</a:t>
            </a:r>
            <a:r>
              <a:rPr lang="en-US" dirty="0">
                <a:latin typeface="Times New Roman" pitchFamily="18" charset="0"/>
                <a:cs typeface="Times New Roman" pitchFamily="18" charset="0"/>
              </a:rPr>
              <a:t> is a mobile operating system developed by Google.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INTRODUCTION</a:t>
            </a:r>
            <a:endParaRPr lang="en-US" dirty="0"/>
          </a:p>
        </p:txBody>
      </p:sp>
      <p:sp>
        <p:nvSpPr>
          <p:cNvPr id="3" name="Content Placeholder 2"/>
          <p:cNvSpPr>
            <a:spLocks noGrp="1"/>
          </p:cNvSpPr>
          <p:nvPr>
            <p:ph idx="1"/>
          </p:nvPr>
        </p:nvSpPr>
        <p:spPr/>
        <p:txBody>
          <a:bodyPr>
            <a:normAutofit lnSpcReduction="10000"/>
          </a:bodyPr>
          <a:lstStyle/>
          <a:p>
            <a:pPr algn="just">
              <a:lnSpc>
                <a:spcPct val="160000"/>
              </a:lnSpc>
            </a:pPr>
            <a:r>
              <a:rPr lang="en-US" dirty="0">
                <a:latin typeface="Times New Roman" pitchFamily="18" charset="0"/>
                <a:cs typeface="Times New Roman" pitchFamily="18" charset="0"/>
              </a:rPr>
              <a:t>Countries with the International Marine time Boundary Line (IMBL) will always has security problems and continuous life threatens for those fishermen whose family’s main economical support is fishing. </a:t>
            </a:r>
          </a:p>
          <a:p>
            <a:pPr algn="just">
              <a:lnSpc>
                <a:spcPct val="160000"/>
              </a:lnSpc>
            </a:pPr>
            <a:r>
              <a:rPr lang="en-US" dirty="0">
                <a:latin typeface="Times New Roman" pitchFamily="18" charset="0"/>
                <a:cs typeface="Times New Roman" pitchFamily="18" charset="0"/>
              </a:rPr>
              <a:t>The main aim is to give a well equitable user friendly environment for Indian Fisherman to handle hazardous situation with the help of engine control.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990600" y="1295400"/>
            <a:ext cx="7239000" cy="4108817"/>
          </a:xfrm>
          <a:prstGeom prst="rect">
            <a:avLst/>
          </a:prstGeom>
          <a:noFill/>
          <a:ln w="9525">
            <a:noFill/>
            <a:miter lim="800000"/>
            <a:headEnd/>
            <a:tailEnd/>
          </a:ln>
        </p:spPr>
        <p:txBody>
          <a:bodyPr wrap="square">
            <a:spAutoFit/>
          </a:bodyPr>
          <a:lstStyle/>
          <a:p>
            <a:pPr eaLnBrk="1" hangingPunct="1">
              <a:spcBef>
                <a:spcPct val="50000"/>
              </a:spcBef>
              <a:defRPr/>
            </a:pPr>
            <a:endParaRPr lang="en-US" b="1" dirty="0">
              <a:latin typeface="Times New Roman" pitchFamily="18" charset="0"/>
            </a:endParaRPr>
          </a:p>
          <a:p>
            <a:pPr eaLnBrk="1" hangingPunct="1">
              <a:spcBef>
                <a:spcPct val="50000"/>
              </a:spcBef>
              <a:defRPr/>
            </a:pPr>
            <a:endParaRPr lang="en-US" b="1" dirty="0">
              <a:latin typeface="Times New Roman" pitchFamily="18" charset="0"/>
            </a:endParaRPr>
          </a:p>
          <a:p>
            <a:pPr eaLnBrk="1" hangingPunct="1">
              <a:spcBef>
                <a:spcPct val="50000"/>
              </a:spcBef>
              <a:defRPr/>
            </a:pPr>
            <a:endParaRPr lang="en-US" b="1" dirty="0">
              <a:latin typeface="Times New Roman" pitchFamily="18" charset="0"/>
            </a:endParaRPr>
          </a:p>
          <a:p>
            <a:pPr eaLnBrk="1" hangingPunct="1">
              <a:spcBef>
                <a:spcPct val="50000"/>
              </a:spcBef>
              <a:defRPr/>
            </a:pPr>
            <a:endParaRPr lang="en-US" b="1" dirty="0">
              <a:latin typeface="Times New Roman" pitchFamily="18" charset="0"/>
            </a:endParaRPr>
          </a:p>
          <a:p>
            <a:pPr eaLnBrk="1" hangingPunct="1">
              <a:spcBef>
                <a:spcPct val="50000"/>
              </a:spcBef>
              <a:defRPr/>
            </a:pPr>
            <a:endParaRPr lang="en-US" b="1" dirty="0">
              <a:latin typeface="Times New Roman" pitchFamily="18" charset="0"/>
            </a:endParaRPr>
          </a:p>
          <a:p>
            <a:pPr eaLnBrk="1" hangingPunct="1">
              <a:spcBef>
                <a:spcPct val="50000"/>
              </a:spcBef>
              <a:defRPr/>
            </a:pPr>
            <a:endParaRPr lang="en-US" b="1" dirty="0">
              <a:latin typeface="Times New Roman" pitchFamily="18" charset="0"/>
            </a:endParaRPr>
          </a:p>
          <a:p>
            <a:pPr eaLnBrk="1" hangingPunct="1">
              <a:spcBef>
                <a:spcPct val="50000"/>
              </a:spcBef>
              <a:defRPr/>
            </a:pPr>
            <a:endParaRPr lang="en-US" b="1" dirty="0">
              <a:latin typeface="Times New Roman" pitchFamily="18" charset="0"/>
            </a:endParaRPr>
          </a:p>
          <a:p>
            <a:pPr eaLnBrk="1" hangingPunct="1">
              <a:spcBef>
                <a:spcPct val="50000"/>
              </a:spcBef>
              <a:defRPr/>
            </a:pPr>
            <a:endParaRPr lang="en-US" b="1" dirty="0">
              <a:latin typeface="Times New Roman" pitchFamily="18" charset="0"/>
            </a:endParaRPr>
          </a:p>
          <a:p>
            <a:pPr eaLnBrk="1" hangingPunct="1">
              <a:spcBef>
                <a:spcPct val="50000"/>
              </a:spcBef>
              <a:defRPr/>
            </a:pPr>
            <a:endParaRPr lang="en-US" b="1" dirty="0">
              <a:latin typeface="Times New Roman" pitchFamily="18" charset="0"/>
            </a:endParaRPr>
          </a:p>
          <a:p>
            <a:pPr eaLnBrk="1" hangingPunct="1">
              <a:spcBef>
                <a:spcPct val="50000"/>
              </a:spcBef>
              <a:buFontTx/>
              <a:buChar char="•"/>
              <a:defRPr/>
            </a:pPr>
            <a:endParaRPr lang="en-US" b="1" dirty="0">
              <a:latin typeface="Times New Roman" pitchFamily="18" charset="0"/>
            </a:endParaRPr>
          </a:p>
        </p:txBody>
      </p:sp>
      <p:sp>
        <p:nvSpPr>
          <p:cNvPr id="9219" name="Rectangle 5"/>
          <p:cNvSpPr>
            <a:spLocks noGrp="1" noChangeArrowheads="1"/>
          </p:cNvSpPr>
          <p:nvPr>
            <p:ph idx="1"/>
          </p:nvPr>
        </p:nvSpPr>
        <p:spPr>
          <a:xfrm>
            <a:off x="457200" y="1143000"/>
            <a:ext cx="8382000" cy="5181600"/>
          </a:xfrm>
        </p:spPr>
        <p:txBody>
          <a:bodyPr>
            <a:normAutofit fontScale="85000" lnSpcReduction="10000"/>
          </a:bodyPr>
          <a:lstStyle/>
          <a:p>
            <a:pPr algn="just">
              <a:lnSpc>
                <a:spcPct val="160000"/>
              </a:lnSpc>
            </a:pPr>
            <a:r>
              <a:rPr lang="en-US" sz="2800" dirty="0">
                <a:latin typeface="Times New Roman" pitchFamily="18" charset="0"/>
                <a:cs typeface="Times New Roman" pitchFamily="18" charset="0"/>
              </a:rPr>
              <a:t>The Coastguard has multiple responsibilities and strengthening the safety of fisher. The Indian coastguard cannot assist fishers exclusively but concern for fishers is central to its aims. The strategic role of the Coastguard is to protect the maritime zones from illegal activities including infiltration through maritime routes and environmental damage and provide humanitarian and scientific assistance within the maritime domain. Fisherman suffers a lot in this system where they don’t even know the border and they die. </a:t>
            </a:r>
          </a:p>
          <a:p>
            <a:pPr algn="just">
              <a:lnSpc>
                <a:spcPct val="150000"/>
              </a:lnSpc>
              <a:defRPr/>
            </a:pPr>
            <a:endParaRPr lang="en-US" sz="2800" dirty="0">
              <a:latin typeface="Times New Roman" pitchFamily="18" charset="0"/>
              <a:cs typeface="Times New Roman" pitchFamily="18" charset="0"/>
            </a:endParaRPr>
          </a:p>
        </p:txBody>
      </p:sp>
      <p:sp>
        <p:nvSpPr>
          <p:cNvPr id="4" name="Title 1"/>
          <p:cNvSpPr>
            <a:spLocks noGrp="1"/>
          </p:cNvSpPr>
          <p:nvPr>
            <p:ph type="title"/>
          </p:nvPr>
        </p:nvSpPr>
        <p:spPr>
          <a:xfrm>
            <a:off x="457200" y="0"/>
            <a:ext cx="8229600" cy="1143000"/>
          </a:xfrm>
        </p:spPr>
        <p:txBody>
          <a:bodyPr/>
          <a:lstStyle/>
          <a:p>
            <a:r>
              <a:rPr lang="en-US" b="1" dirty="0">
                <a:latin typeface="Times New Roman" pitchFamily="18" charset="0"/>
                <a:cs typeface="Times New Roman" pitchFamily="18" charset="0"/>
              </a:rPr>
              <a:t>EXISTING SYSTEM</a:t>
            </a:r>
            <a:endParaRPr lang="en-US" dirty="0"/>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1371600" y="0"/>
            <a:ext cx="7239000" cy="5078313"/>
          </a:xfrm>
          <a:prstGeom prst="rect">
            <a:avLst/>
          </a:prstGeom>
          <a:noFill/>
          <a:ln w="9525">
            <a:noFill/>
            <a:miter lim="800000"/>
            <a:headEnd/>
            <a:tailEnd/>
          </a:ln>
        </p:spPr>
        <p:txBody>
          <a:bodyPr>
            <a:spAutoFit/>
          </a:bodyPr>
          <a:lstStyle/>
          <a:p>
            <a:pPr eaLnBrk="1" hangingPunct="1">
              <a:spcBef>
                <a:spcPct val="50000"/>
              </a:spcBef>
              <a:defRPr/>
            </a:pPr>
            <a:r>
              <a:rPr lang="en-US" b="1" dirty="0">
                <a:latin typeface="Times New Roman" pitchFamily="18" charset="0"/>
              </a:rPr>
              <a:t>            </a:t>
            </a:r>
          </a:p>
          <a:p>
            <a:pPr algn="ctr" eaLnBrk="1" hangingPunct="1">
              <a:spcBef>
                <a:spcPct val="50000"/>
              </a:spcBef>
              <a:defRPr/>
            </a:pPr>
            <a:endParaRPr lang="en-US" sz="2400" b="1" dirty="0">
              <a:effectLst>
                <a:outerShdw blurRad="38100" dist="38100" dir="2700000" algn="tl">
                  <a:srgbClr val="000000">
                    <a:alpha val="43137"/>
                  </a:srgbClr>
                </a:outerShdw>
              </a:effectLst>
              <a:latin typeface="Times New Roman" pitchFamily="18" charset="0"/>
            </a:endParaRPr>
          </a:p>
          <a:p>
            <a:pPr eaLnBrk="1" hangingPunct="1">
              <a:spcBef>
                <a:spcPct val="50000"/>
              </a:spcBef>
              <a:defRPr/>
            </a:pPr>
            <a:r>
              <a:rPr lang="en-US" b="1" dirty="0">
                <a:latin typeface="Times New Roman" pitchFamily="18" charset="0"/>
              </a:rPr>
              <a:t>                         </a:t>
            </a:r>
          </a:p>
          <a:p>
            <a:pPr eaLnBrk="1" hangingPunct="1">
              <a:spcBef>
                <a:spcPct val="50000"/>
              </a:spcBef>
              <a:defRPr/>
            </a:pPr>
            <a:r>
              <a:rPr lang="en-US" b="1" dirty="0">
                <a:latin typeface="Times New Roman" pitchFamily="18" charset="0"/>
              </a:rPr>
              <a:t>                                   </a:t>
            </a:r>
          </a:p>
          <a:p>
            <a:pPr eaLnBrk="1" hangingPunct="1">
              <a:spcBef>
                <a:spcPct val="50000"/>
              </a:spcBef>
              <a:defRPr/>
            </a:pPr>
            <a:r>
              <a:rPr lang="en-US" b="1" dirty="0">
                <a:latin typeface="Times New Roman" pitchFamily="18" charset="0"/>
              </a:rPr>
              <a:t>                                       </a:t>
            </a:r>
          </a:p>
          <a:p>
            <a:pPr eaLnBrk="1" hangingPunct="1">
              <a:spcBef>
                <a:spcPct val="50000"/>
              </a:spcBef>
              <a:buFontTx/>
              <a:buChar char="•"/>
              <a:defRPr/>
            </a:pPr>
            <a:endParaRPr lang="en-US" b="1" dirty="0">
              <a:latin typeface="Times New Roman" pitchFamily="18" charset="0"/>
            </a:endParaRPr>
          </a:p>
          <a:p>
            <a:pPr eaLnBrk="1" hangingPunct="1">
              <a:spcBef>
                <a:spcPct val="50000"/>
              </a:spcBef>
              <a:buFontTx/>
              <a:buChar char="•"/>
              <a:defRPr/>
            </a:pPr>
            <a:endParaRPr lang="en-US" b="1" dirty="0">
              <a:latin typeface="Times New Roman" pitchFamily="18" charset="0"/>
            </a:endParaRPr>
          </a:p>
          <a:p>
            <a:pPr eaLnBrk="1" hangingPunct="1">
              <a:spcBef>
                <a:spcPct val="50000"/>
              </a:spcBef>
              <a:buFontTx/>
              <a:buChar char="•"/>
              <a:defRPr/>
            </a:pPr>
            <a:endParaRPr lang="en-US" b="1" dirty="0">
              <a:latin typeface="Times New Roman" pitchFamily="18" charset="0"/>
            </a:endParaRPr>
          </a:p>
          <a:p>
            <a:pPr eaLnBrk="1" hangingPunct="1">
              <a:spcBef>
                <a:spcPct val="50000"/>
              </a:spcBef>
              <a:buFontTx/>
              <a:buChar char="•"/>
              <a:defRPr/>
            </a:pPr>
            <a:endParaRPr lang="en-US" b="1" dirty="0">
              <a:latin typeface="Times New Roman" pitchFamily="18" charset="0"/>
            </a:endParaRPr>
          </a:p>
          <a:p>
            <a:pPr eaLnBrk="1" hangingPunct="1">
              <a:spcBef>
                <a:spcPct val="50000"/>
              </a:spcBef>
              <a:buFontTx/>
              <a:buChar char="•"/>
              <a:defRPr/>
            </a:pPr>
            <a:endParaRPr lang="en-US" b="1" dirty="0">
              <a:latin typeface="Times New Roman" pitchFamily="18" charset="0"/>
            </a:endParaRPr>
          </a:p>
          <a:p>
            <a:pPr eaLnBrk="1" hangingPunct="1">
              <a:spcBef>
                <a:spcPct val="50000"/>
              </a:spcBef>
              <a:buFontTx/>
              <a:buChar char="•"/>
              <a:defRPr/>
            </a:pPr>
            <a:endParaRPr lang="en-US" b="1" dirty="0">
              <a:latin typeface="Times New Roman" pitchFamily="18" charset="0"/>
            </a:endParaRPr>
          </a:p>
          <a:p>
            <a:pPr eaLnBrk="1" hangingPunct="1">
              <a:spcBef>
                <a:spcPct val="50000"/>
              </a:spcBef>
              <a:buFontTx/>
              <a:buChar char="•"/>
              <a:defRPr/>
            </a:pPr>
            <a:endParaRPr lang="en-US" b="1" dirty="0">
              <a:latin typeface="Times New Roman" pitchFamily="18" charset="0"/>
            </a:endParaRPr>
          </a:p>
        </p:txBody>
      </p:sp>
      <p:sp>
        <p:nvSpPr>
          <p:cNvPr id="5" name="Rectangle 5"/>
          <p:cNvSpPr>
            <a:spLocks noGrp="1" noChangeArrowheads="1"/>
          </p:cNvSpPr>
          <p:nvPr>
            <p:ph idx="1"/>
          </p:nvPr>
        </p:nvSpPr>
        <p:spPr/>
        <p:txBody>
          <a:bodyPr>
            <a:normAutofit/>
          </a:bodyPr>
          <a:lstStyle/>
          <a:p>
            <a:pPr lvl="0" algn="just">
              <a:lnSpc>
                <a:spcPct val="150000"/>
              </a:lnSpc>
            </a:pPr>
            <a:r>
              <a:rPr lang="en-US" sz="2800" dirty="0">
                <a:latin typeface="Times New Roman" pitchFamily="18" charset="0"/>
                <a:cs typeface="Times New Roman" pitchFamily="18" charset="0"/>
              </a:rPr>
              <a:t>Fisherman die since they don’t know the border</a:t>
            </a:r>
          </a:p>
          <a:p>
            <a:pPr lvl="0" algn="just">
              <a:lnSpc>
                <a:spcPct val="150000"/>
              </a:lnSpc>
            </a:pPr>
            <a:r>
              <a:rPr lang="en-US" sz="2800" dirty="0">
                <a:latin typeface="Times New Roman" pitchFamily="18" charset="0"/>
                <a:cs typeface="Times New Roman" pitchFamily="18" charset="0"/>
              </a:rPr>
              <a:t>Relatives cannot able to know about the fisherman</a:t>
            </a:r>
          </a:p>
          <a:p>
            <a:pPr algn="just">
              <a:lnSpc>
                <a:spcPct val="150000"/>
              </a:lnSpc>
            </a:pPr>
            <a:endParaRPr lang="en-US" sz="2800" dirty="0">
              <a:latin typeface="Times New Roman" pitchFamily="18" charset="0"/>
              <a:cs typeface="Times New Roman" pitchFamily="18" charset="0"/>
            </a:endParaRPr>
          </a:p>
        </p:txBody>
      </p:sp>
      <p:sp>
        <p:nvSpPr>
          <p:cNvPr id="4" name="Title 1"/>
          <p:cNvSpPr>
            <a:spLocks noGrp="1"/>
          </p:cNvSpPr>
          <p:nvPr>
            <p:ph type="title"/>
          </p:nvPr>
        </p:nvSpPr>
        <p:spPr>
          <a:xfrm>
            <a:off x="381000" y="381000"/>
            <a:ext cx="8229600" cy="1143000"/>
          </a:xfrm>
        </p:spPr>
        <p:txBody>
          <a:bodyPr>
            <a:normAutofit fontScale="90000"/>
          </a:bodyPr>
          <a:lstStyle/>
          <a:p>
            <a:r>
              <a:rPr lang="en-US" b="1" dirty="0">
                <a:latin typeface="Times New Roman" pitchFamily="18" charset="0"/>
                <a:cs typeface="Times New Roman" pitchFamily="18" charset="0"/>
              </a:rPr>
              <a:t>DISADVANTAGES EXISTING SYSTEM</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1371600" y="0"/>
            <a:ext cx="7239000" cy="5078313"/>
          </a:xfrm>
          <a:prstGeom prst="rect">
            <a:avLst/>
          </a:prstGeom>
          <a:noFill/>
          <a:ln w="9525">
            <a:noFill/>
            <a:miter lim="800000"/>
            <a:headEnd/>
            <a:tailEnd/>
          </a:ln>
        </p:spPr>
        <p:txBody>
          <a:bodyPr>
            <a:spAutoFit/>
          </a:bodyPr>
          <a:lstStyle/>
          <a:p>
            <a:pPr eaLnBrk="1" hangingPunct="1">
              <a:spcBef>
                <a:spcPct val="50000"/>
              </a:spcBef>
              <a:defRPr/>
            </a:pPr>
            <a:r>
              <a:rPr lang="en-US" b="1" dirty="0">
                <a:latin typeface="Times New Roman" pitchFamily="18" charset="0"/>
              </a:rPr>
              <a:t>            </a:t>
            </a:r>
          </a:p>
          <a:p>
            <a:pPr algn="ctr" eaLnBrk="1" hangingPunct="1">
              <a:spcBef>
                <a:spcPct val="50000"/>
              </a:spcBef>
              <a:defRPr/>
            </a:pPr>
            <a:endParaRPr lang="en-US" sz="2400" b="1" dirty="0">
              <a:effectLst>
                <a:outerShdw blurRad="38100" dist="38100" dir="2700000" algn="tl">
                  <a:srgbClr val="000000">
                    <a:alpha val="43137"/>
                  </a:srgbClr>
                </a:outerShdw>
              </a:effectLst>
              <a:latin typeface="Times New Roman" pitchFamily="18" charset="0"/>
            </a:endParaRPr>
          </a:p>
          <a:p>
            <a:pPr eaLnBrk="1" hangingPunct="1">
              <a:spcBef>
                <a:spcPct val="50000"/>
              </a:spcBef>
              <a:defRPr/>
            </a:pPr>
            <a:r>
              <a:rPr lang="en-US" b="1" dirty="0">
                <a:latin typeface="Times New Roman" pitchFamily="18" charset="0"/>
              </a:rPr>
              <a:t>                         </a:t>
            </a:r>
          </a:p>
          <a:p>
            <a:pPr eaLnBrk="1" hangingPunct="1">
              <a:spcBef>
                <a:spcPct val="50000"/>
              </a:spcBef>
              <a:defRPr/>
            </a:pPr>
            <a:r>
              <a:rPr lang="en-US" b="1" dirty="0">
                <a:latin typeface="Times New Roman" pitchFamily="18" charset="0"/>
              </a:rPr>
              <a:t>                                   </a:t>
            </a:r>
          </a:p>
          <a:p>
            <a:pPr eaLnBrk="1" hangingPunct="1">
              <a:spcBef>
                <a:spcPct val="50000"/>
              </a:spcBef>
              <a:defRPr/>
            </a:pPr>
            <a:r>
              <a:rPr lang="en-US" b="1" dirty="0">
                <a:latin typeface="Times New Roman" pitchFamily="18" charset="0"/>
              </a:rPr>
              <a:t>                                       </a:t>
            </a:r>
          </a:p>
          <a:p>
            <a:pPr eaLnBrk="1" hangingPunct="1">
              <a:spcBef>
                <a:spcPct val="50000"/>
              </a:spcBef>
              <a:buFontTx/>
              <a:buChar char="•"/>
              <a:defRPr/>
            </a:pPr>
            <a:endParaRPr lang="en-US" b="1" dirty="0">
              <a:latin typeface="Times New Roman" pitchFamily="18" charset="0"/>
            </a:endParaRPr>
          </a:p>
          <a:p>
            <a:pPr eaLnBrk="1" hangingPunct="1">
              <a:spcBef>
                <a:spcPct val="50000"/>
              </a:spcBef>
              <a:buFontTx/>
              <a:buChar char="•"/>
              <a:defRPr/>
            </a:pPr>
            <a:endParaRPr lang="en-US" b="1" dirty="0">
              <a:latin typeface="Times New Roman" pitchFamily="18" charset="0"/>
            </a:endParaRPr>
          </a:p>
          <a:p>
            <a:pPr eaLnBrk="1" hangingPunct="1">
              <a:spcBef>
                <a:spcPct val="50000"/>
              </a:spcBef>
              <a:buFontTx/>
              <a:buChar char="•"/>
              <a:defRPr/>
            </a:pPr>
            <a:endParaRPr lang="en-US" b="1" dirty="0">
              <a:latin typeface="Times New Roman" pitchFamily="18" charset="0"/>
            </a:endParaRPr>
          </a:p>
          <a:p>
            <a:pPr eaLnBrk="1" hangingPunct="1">
              <a:spcBef>
                <a:spcPct val="50000"/>
              </a:spcBef>
              <a:buFontTx/>
              <a:buChar char="•"/>
              <a:defRPr/>
            </a:pPr>
            <a:endParaRPr lang="en-US" b="1" dirty="0">
              <a:latin typeface="Times New Roman" pitchFamily="18" charset="0"/>
            </a:endParaRPr>
          </a:p>
          <a:p>
            <a:pPr eaLnBrk="1" hangingPunct="1">
              <a:spcBef>
                <a:spcPct val="50000"/>
              </a:spcBef>
              <a:buFontTx/>
              <a:buChar char="•"/>
              <a:defRPr/>
            </a:pPr>
            <a:endParaRPr lang="en-US" b="1" dirty="0">
              <a:latin typeface="Times New Roman" pitchFamily="18" charset="0"/>
            </a:endParaRPr>
          </a:p>
          <a:p>
            <a:pPr eaLnBrk="1" hangingPunct="1">
              <a:spcBef>
                <a:spcPct val="50000"/>
              </a:spcBef>
              <a:buFontTx/>
              <a:buChar char="•"/>
              <a:defRPr/>
            </a:pPr>
            <a:endParaRPr lang="en-US" b="1" dirty="0">
              <a:latin typeface="Times New Roman" pitchFamily="18" charset="0"/>
            </a:endParaRPr>
          </a:p>
          <a:p>
            <a:pPr eaLnBrk="1" hangingPunct="1">
              <a:spcBef>
                <a:spcPct val="50000"/>
              </a:spcBef>
              <a:buFontTx/>
              <a:buChar char="•"/>
              <a:defRPr/>
            </a:pPr>
            <a:endParaRPr lang="en-US" b="1" dirty="0">
              <a:latin typeface="Times New Roman" pitchFamily="18" charset="0"/>
            </a:endParaRPr>
          </a:p>
        </p:txBody>
      </p:sp>
      <p:sp>
        <p:nvSpPr>
          <p:cNvPr id="5" name="Rectangle 5"/>
          <p:cNvSpPr>
            <a:spLocks noGrp="1" noChangeArrowheads="1"/>
          </p:cNvSpPr>
          <p:nvPr>
            <p:ph idx="1"/>
          </p:nvPr>
        </p:nvSpPr>
        <p:spPr/>
        <p:txBody>
          <a:bodyPr>
            <a:normAutofit fontScale="70000" lnSpcReduction="20000"/>
          </a:bodyPr>
          <a:lstStyle/>
          <a:p>
            <a:pPr lvl="0" algn="just">
              <a:lnSpc>
                <a:spcPct val="150000"/>
              </a:lnSpc>
            </a:pPr>
            <a:r>
              <a:rPr lang="en-US" sz="2800" dirty="0">
                <a:latin typeface="Times New Roman" pitchFamily="18" charset="0"/>
                <a:cs typeface="Times New Roman" pitchFamily="18" charset="0"/>
              </a:rPr>
              <a:t>The application can be widely used by people in the border to find the appropriate path to reach the destination. The notification will be sent to the border security forces which act as the server to all other devices that are operated by people in ships. The application will notify the information of where the devices are being located and intimate them about the issues that occur due to opponent forces in ships to server. This is processed mainly for Tamil fishermen’s who are involved in fishing. The application uses the Global Positioning System (GPS) to provide the latitude and longitude information and its being used for tracking devices.</a:t>
            </a:r>
          </a:p>
        </p:txBody>
      </p:sp>
      <p:sp>
        <p:nvSpPr>
          <p:cNvPr id="4" name="Title 1"/>
          <p:cNvSpPr>
            <a:spLocks noGrp="1"/>
          </p:cNvSpPr>
          <p:nvPr>
            <p:ph type="title"/>
          </p:nvPr>
        </p:nvSpPr>
        <p:spPr>
          <a:xfrm>
            <a:off x="381000" y="381000"/>
            <a:ext cx="8229600" cy="1143000"/>
          </a:xfrm>
        </p:spPr>
        <p:txBody>
          <a:bodyPr>
            <a:normAutofit/>
          </a:bodyPr>
          <a:lstStyle/>
          <a:p>
            <a:r>
              <a:rPr lang="en-US" b="1" dirty="0">
                <a:latin typeface="Times New Roman" pitchFamily="18" charset="0"/>
                <a:cs typeface="Times New Roman" pitchFamily="18" charset="0"/>
              </a:rPr>
              <a:t>PROPOSED SYSTEM</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1371600" y="0"/>
            <a:ext cx="7239000" cy="5078313"/>
          </a:xfrm>
          <a:prstGeom prst="rect">
            <a:avLst/>
          </a:prstGeom>
          <a:noFill/>
          <a:ln w="9525">
            <a:noFill/>
            <a:miter lim="800000"/>
            <a:headEnd/>
            <a:tailEnd/>
          </a:ln>
        </p:spPr>
        <p:txBody>
          <a:bodyPr>
            <a:spAutoFit/>
          </a:bodyPr>
          <a:lstStyle/>
          <a:p>
            <a:pPr eaLnBrk="1" hangingPunct="1">
              <a:spcBef>
                <a:spcPct val="50000"/>
              </a:spcBef>
              <a:defRPr/>
            </a:pPr>
            <a:r>
              <a:rPr lang="en-US" b="1" dirty="0">
                <a:latin typeface="Times New Roman" pitchFamily="18" charset="0"/>
              </a:rPr>
              <a:t>            </a:t>
            </a:r>
          </a:p>
          <a:p>
            <a:pPr algn="ctr" eaLnBrk="1" hangingPunct="1">
              <a:spcBef>
                <a:spcPct val="50000"/>
              </a:spcBef>
              <a:defRPr/>
            </a:pPr>
            <a:endParaRPr lang="en-US" sz="2400" b="1" dirty="0">
              <a:effectLst>
                <a:outerShdw blurRad="38100" dist="38100" dir="2700000" algn="tl">
                  <a:srgbClr val="000000">
                    <a:alpha val="43137"/>
                  </a:srgbClr>
                </a:outerShdw>
              </a:effectLst>
              <a:latin typeface="Times New Roman" pitchFamily="18" charset="0"/>
            </a:endParaRPr>
          </a:p>
          <a:p>
            <a:pPr eaLnBrk="1" hangingPunct="1">
              <a:spcBef>
                <a:spcPct val="50000"/>
              </a:spcBef>
              <a:defRPr/>
            </a:pPr>
            <a:r>
              <a:rPr lang="en-US" b="1" dirty="0">
                <a:latin typeface="Times New Roman" pitchFamily="18" charset="0"/>
              </a:rPr>
              <a:t>                         </a:t>
            </a:r>
          </a:p>
          <a:p>
            <a:pPr eaLnBrk="1" hangingPunct="1">
              <a:spcBef>
                <a:spcPct val="50000"/>
              </a:spcBef>
              <a:defRPr/>
            </a:pPr>
            <a:r>
              <a:rPr lang="en-US" b="1" dirty="0">
                <a:latin typeface="Times New Roman" pitchFamily="18" charset="0"/>
              </a:rPr>
              <a:t>                                   </a:t>
            </a:r>
          </a:p>
          <a:p>
            <a:pPr eaLnBrk="1" hangingPunct="1">
              <a:spcBef>
                <a:spcPct val="50000"/>
              </a:spcBef>
              <a:defRPr/>
            </a:pPr>
            <a:r>
              <a:rPr lang="en-US" b="1" dirty="0">
                <a:latin typeface="Times New Roman" pitchFamily="18" charset="0"/>
              </a:rPr>
              <a:t>                                       </a:t>
            </a:r>
          </a:p>
          <a:p>
            <a:pPr eaLnBrk="1" hangingPunct="1">
              <a:spcBef>
                <a:spcPct val="50000"/>
              </a:spcBef>
              <a:buFontTx/>
              <a:buChar char="•"/>
              <a:defRPr/>
            </a:pPr>
            <a:endParaRPr lang="en-US" b="1" dirty="0">
              <a:latin typeface="Times New Roman" pitchFamily="18" charset="0"/>
            </a:endParaRPr>
          </a:p>
          <a:p>
            <a:pPr eaLnBrk="1" hangingPunct="1">
              <a:spcBef>
                <a:spcPct val="50000"/>
              </a:spcBef>
              <a:buFontTx/>
              <a:buChar char="•"/>
              <a:defRPr/>
            </a:pPr>
            <a:endParaRPr lang="en-US" b="1" dirty="0">
              <a:latin typeface="Times New Roman" pitchFamily="18" charset="0"/>
            </a:endParaRPr>
          </a:p>
          <a:p>
            <a:pPr eaLnBrk="1" hangingPunct="1">
              <a:spcBef>
                <a:spcPct val="50000"/>
              </a:spcBef>
              <a:buFontTx/>
              <a:buChar char="•"/>
              <a:defRPr/>
            </a:pPr>
            <a:endParaRPr lang="en-US" b="1" dirty="0">
              <a:latin typeface="Times New Roman" pitchFamily="18" charset="0"/>
            </a:endParaRPr>
          </a:p>
          <a:p>
            <a:pPr eaLnBrk="1" hangingPunct="1">
              <a:spcBef>
                <a:spcPct val="50000"/>
              </a:spcBef>
              <a:buFontTx/>
              <a:buChar char="•"/>
              <a:defRPr/>
            </a:pPr>
            <a:endParaRPr lang="en-US" b="1" dirty="0">
              <a:latin typeface="Times New Roman" pitchFamily="18" charset="0"/>
            </a:endParaRPr>
          </a:p>
          <a:p>
            <a:pPr eaLnBrk="1" hangingPunct="1">
              <a:spcBef>
                <a:spcPct val="50000"/>
              </a:spcBef>
              <a:buFontTx/>
              <a:buChar char="•"/>
              <a:defRPr/>
            </a:pPr>
            <a:endParaRPr lang="en-US" b="1" dirty="0">
              <a:latin typeface="Times New Roman" pitchFamily="18" charset="0"/>
            </a:endParaRPr>
          </a:p>
          <a:p>
            <a:pPr eaLnBrk="1" hangingPunct="1">
              <a:spcBef>
                <a:spcPct val="50000"/>
              </a:spcBef>
              <a:buFontTx/>
              <a:buChar char="•"/>
              <a:defRPr/>
            </a:pPr>
            <a:endParaRPr lang="en-US" b="1" dirty="0">
              <a:latin typeface="Times New Roman" pitchFamily="18" charset="0"/>
            </a:endParaRPr>
          </a:p>
          <a:p>
            <a:pPr eaLnBrk="1" hangingPunct="1">
              <a:spcBef>
                <a:spcPct val="50000"/>
              </a:spcBef>
              <a:buFontTx/>
              <a:buChar char="•"/>
              <a:defRPr/>
            </a:pPr>
            <a:endParaRPr lang="en-US" b="1" dirty="0">
              <a:latin typeface="Times New Roman" pitchFamily="18" charset="0"/>
            </a:endParaRPr>
          </a:p>
        </p:txBody>
      </p:sp>
      <p:sp>
        <p:nvSpPr>
          <p:cNvPr id="5" name="Rectangle 5"/>
          <p:cNvSpPr>
            <a:spLocks noGrp="1" noChangeArrowheads="1"/>
          </p:cNvSpPr>
          <p:nvPr>
            <p:ph idx="1"/>
          </p:nvPr>
        </p:nvSpPr>
        <p:spPr/>
        <p:txBody>
          <a:bodyPr>
            <a:normAutofit/>
          </a:bodyPr>
          <a:lstStyle/>
          <a:p>
            <a:pPr lvl="0" algn="just">
              <a:lnSpc>
                <a:spcPct val="150000"/>
              </a:lnSpc>
            </a:pPr>
            <a:r>
              <a:rPr lang="en-US" sz="2000" dirty="0">
                <a:latin typeface="Times New Roman" pitchFamily="18" charset="0"/>
                <a:cs typeface="Times New Roman" pitchFamily="18" charset="0"/>
              </a:rPr>
              <a:t>Border can be known to the user</a:t>
            </a:r>
          </a:p>
          <a:p>
            <a:pPr lvl="0" algn="just">
              <a:lnSpc>
                <a:spcPct val="150000"/>
              </a:lnSpc>
            </a:pPr>
            <a:r>
              <a:rPr lang="en-US" sz="2000" dirty="0">
                <a:latin typeface="Times New Roman" pitchFamily="18" charset="0"/>
                <a:cs typeface="Times New Roman" pitchFamily="18" charset="0"/>
              </a:rPr>
              <a:t>An alert system can be known to the fisherman when they cross the border</a:t>
            </a:r>
          </a:p>
          <a:p>
            <a:pPr lvl="0" algn="just">
              <a:lnSpc>
                <a:spcPct val="150000"/>
              </a:lnSpc>
            </a:pPr>
            <a:r>
              <a:rPr lang="en-US" sz="2000" dirty="0">
                <a:latin typeface="Times New Roman" pitchFamily="18" charset="0"/>
                <a:cs typeface="Times New Roman" pitchFamily="18" charset="0"/>
              </a:rPr>
              <a:t>The intimation will be made to the emergency numbers. </a:t>
            </a:r>
          </a:p>
        </p:txBody>
      </p:sp>
      <p:sp>
        <p:nvSpPr>
          <p:cNvPr id="4" name="Title 1"/>
          <p:cNvSpPr>
            <a:spLocks noGrp="1"/>
          </p:cNvSpPr>
          <p:nvPr>
            <p:ph type="title"/>
          </p:nvPr>
        </p:nvSpPr>
        <p:spPr>
          <a:xfrm>
            <a:off x="381000" y="381000"/>
            <a:ext cx="8229600" cy="1143000"/>
          </a:xfrm>
        </p:spPr>
        <p:txBody>
          <a:bodyPr>
            <a:normAutofit fontScale="90000"/>
          </a:bodyPr>
          <a:lstStyle/>
          <a:p>
            <a:r>
              <a:rPr lang="en-US" b="1" dirty="0">
                <a:latin typeface="Times New Roman" pitchFamily="18" charset="0"/>
                <a:cs typeface="Times New Roman" pitchFamily="18" charset="0"/>
              </a:rPr>
              <a:t>ADVANTAGES OF PROPOSED SYSTEM</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352</TotalTime>
  <Words>803</Words>
  <Application>Microsoft Office PowerPoint</Application>
  <PresentationFormat>On-screen Show (4:3)</PresentationFormat>
  <Paragraphs>199</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Flow</vt:lpstr>
      <vt:lpstr>PowerPoint Presentation</vt:lpstr>
      <vt:lpstr>PowerPoint Presentation</vt:lpstr>
      <vt:lpstr>ABSTRACT </vt:lpstr>
      <vt:lpstr>DOMAIN </vt:lpstr>
      <vt:lpstr>INTRODUCTION</vt:lpstr>
      <vt:lpstr>EXISTING SYSTEM</vt:lpstr>
      <vt:lpstr>DISADVANTAGES EXISTING SYSTEM</vt:lpstr>
      <vt:lpstr>PROPOSED SYSTEM</vt:lpstr>
      <vt:lpstr>ADVANTAGES OF PROPOSED SYSTEM</vt:lpstr>
      <vt:lpstr>SYSTEM SPECIFICATION</vt:lpstr>
      <vt:lpstr>PowerPoint Presentation</vt:lpstr>
      <vt:lpstr>PowerPoint Presentation</vt:lpstr>
      <vt:lpstr>MODULES DESCRIPTION </vt:lpstr>
      <vt:lpstr>MODULES DESCRIPTION </vt:lpstr>
      <vt:lpstr>MODULES DESCRIPTION </vt:lpstr>
      <vt:lpstr>MODULES DESCRIPTION </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ESS</dc:creator>
  <cp:lastModifiedBy>durga devi</cp:lastModifiedBy>
  <cp:revision>183</cp:revision>
  <dcterms:created xsi:type="dcterms:W3CDTF">2021-03-18T10:41:37Z</dcterms:created>
  <dcterms:modified xsi:type="dcterms:W3CDTF">2024-06-24T05:27:08Z</dcterms:modified>
</cp:coreProperties>
</file>