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1F1F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1F1F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75" y="4400548"/>
            <a:ext cx="3381375" cy="2333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482" y="273113"/>
            <a:ext cx="11583034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017" y="1661477"/>
            <a:ext cx="7705090" cy="386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1F1F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143000" y="609600"/>
            <a:ext cx="11583034" cy="1220660"/>
          </a:xfrm>
          <a:prstGeom prst="rect">
            <a:avLst/>
          </a:prstGeom>
        </p:spPr>
        <p:txBody>
          <a:bodyPr vert="horz" wrap="square" lIns="0" tIns="111696" rIns="0" bIns="0" rtlCol="0">
            <a:spAutoFit/>
          </a:bodyPr>
          <a:lstStyle/>
          <a:p>
            <a:pPr marL="219075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0366" y="3048000"/>
            <a:ext cx="11964034" cy="14834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85940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DHARSHINI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endParaRPr lang="en-US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859405">
              <a:lnSpc>
                <a:spcPct val="100400"/>
              </a:lnSpc>
              <a:spcBef>
                <a:spcPts val="9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12204567,B72935DC3C5E7E68DAC45E21B2FF3A79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K.C.S.KASI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NADAR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77780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1733550"/>
            <a:ext cx="3238500" cy="26003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1900" y="1905000"/>
            <a:ext cx="3381375" cy="19704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0224" y="1905000"/>
            <a:ext cx="2343150" cy="3295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3075" y="1057275"/>
            <a:ext cx="8124825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8546902-606A-232F-0E3F-40661ABA3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00776"/>
              </p:ext>
            </p:extLst>
          </p:nvPr>
        </p:nvGraphicFramePr>
        <p:xfrm>
          <a:off x="6608052" y="152400"/>
          <a:ext cx="990600" cy="212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1071" imgH="792685" progId="Excel.Sheet.12">
                  <p:embed/>
                </p:oleObj>
              </mc:Choice>
              <mc:Fallback>
                <p:oleObj name="Worksheet" showAsIcon="1" r:id="rId6" imgW="381071" imgH="792685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8546902-606A-232F-0E3F-40661ABA35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8052" y="152400"/>
                        <a:ext cx="990600" cy="212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8A9B2E1D-5019-3B75-B102-9981B85B2095}"/>
              </a:ext>
            </a:extLst>
          </p:cNvPr>
          <p:cNvSpPr/>
          <p:nvPr/>
        </p:nvSpPr>
        <p:spPr>
          <a:xfrm>
            <a:off x="5867400" y="468630"/>
            <a:ext cx="738194" cy="313055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544F9-B5EB-EA4B-ECE7-41E9D6B3FF22}"/>
              </a:ext>
            </a:extLst>
          </p:cNvPr>
          <p:cNvSpPr txBox="1"/>
          <p:nvPr/>
        </p:nvSpPr>
        <p:spPr>
          <a:xfrm>
            <a:off x="3771900" y="404197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1167917" y="3386073"/>
            <a:ext cx="7550150" cy="2143125"/>
          </a:xfrm>
          <a:custGeom>
            <a:avLst/>
            <a:gdLst/>
            <a:ahLst/>
            <a:cxnLst/>
            <a:rect l="l" t="t" r="r" b="b"/>
            <a:pathLst>
              <a:path w="7550150" h="2143125">
                <a:moveTo>
                  <a:pt x="7549743" y="1285875"/>
                </a:moveTo>
                <a:lnTo>
                  <a:pt x="6580860" y="1285875"/>
                </a:lnTo>
                <a:lnTo>
                  <a:pt x="6580860" y="866775"/>
                </a:lnTo>
                <a:lnTo>
                  <a:pt x="7460462" y="866775"/>
                </a:lnTo>
                <a:lnTo>
                  <a:pt x="7460462" y="428625"/>
                </a:lnTo>
                <a:lnTo>
                  <a:pt x="7040219" y="428625"/>
                </a:lnTo>
                <a:lnTo>
                  <a:pt x="7040219" y="0"/>
                </a:lnTo>
                <a:lnTo>
                  <a:pt x="0" y="0"/>
                </a:lnTo>
                <a:lnTo>
                  <a:pt x="0" y="2143125"/>
                </a:lnTo>
                <a:lnTo>
                  <a:pt x="4463516" y="2143125"/>
                </a:lnTo>
                <a:lnTo>
                  <a:pt x="4463516" y="1724025"/>
                </a:lnTo>
                <a:lnTo>
                  <a:pt x="7549743" y="1724025"/>
                </a:lnTo>
                <a:lnTo>
                  <a:pt x="7549743" y="1285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1493773"/>
            <a:ext cx="7705090" cy="38639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65"/>
              </a:spcBef>
            </a:pP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spc="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pc="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spc="1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8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pc="4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5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5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6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organization.It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performers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purposes.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performers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dismissal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cases).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40409" y="815593"/>
            <a:ext cx="45935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7783" y="2133600"/>
            <a:ext cx="765111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spc="-1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E0E0E"/>
                </a:solidFill>
                <a:latin typeface="Times New Roman"/>
                <a:cs typeface="Times New Roman"/>
              </a:rPr>
              <a:t>Rating</a:t>
            </a:r>
            <a:r>
              <a:rPr sz="4400" spc="-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E0E0E"/>
                </a:solidFill>
                <a:latin typeface="Times New Roman"/>
                <a:cs typeface="Times New Roman"/>
              </a:rPr>
              <a:t>Card</a:t>
            </a:r>
            <a:r>
              <a:rPr sz="4400" spc="-26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spc="-2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04482" y="273113"/>
            <a:ext cx="11583034" cy="90794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632809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5672" y="1766188"/>
            <a:ext cx="6445250" cy="34442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employee’s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7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7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sz="27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work.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400"/>
              </a:lnSpc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solving,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Punctuality,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Teamwork,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sz="27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  <a:r>
              <a:rPr sz="27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deadlines.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7365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1860" y="1974913"/>
            <a:ext cx="6873240" cy="45703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7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  <a:r>
              <a:rPr sz="27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27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sz="27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</a:t>
            </a:r>
            <a:r>
              <a:rPr sz="27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z="27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7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employee’s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z="27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sz="27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Utilising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27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 below.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indent="-285750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402590" algn="l"/>
              </a:tabLst>
            </a:pP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02590" algn="l"/>
              </a:tabLst>
            </a:pP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02590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sz="27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formulae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2590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sz="27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indent="-28575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402590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02590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27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" y="273113"/>
            <a:ext cx="11583034" cy="1119473"/>
          </a:xfrm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3275" y="2193924"/>
            <a:ext cx="3664585" cy="1735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30"/>
              </a:spcBef>
              <a:buChar char="●"/>
              <a:tabLst>
                <a:tab pos="307975" algn="l"/>
              </a:tabLst>
            </a:pPr>
            <a:r>
              <a:rPr sz="275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Civil</a:t>
            </a:r>
            <a:r>
              <a:rPr sz="2750" spc="85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7975" indent="-295275">
              <a:lnSpc>
                <a:spcPct val="100000"/>
              </a:lnSpc>
              <a:spcBef>
                <a:spcPts val="80"/>
              </a:spcBef>
              <a:buChar char="●"/>
              <a:tabLst>
                <a:tab pos="307975" algn="l"/>
              </a:tabLst>
            </a:pPr>
            <a:r>
              <a:rPr sz="275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750" spc="85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7975" indent="-295275">
              <a:lnSpc>
                <a:spcPct val="100000"/>
              </a:lnSpc>
              <a:spcBef>
                <a:spcPts val="80"/>
              </a:spcBef>
              <a:buChar char="●"/>
              <a:tabLst>
                <a:tab pos="307975" algn="l"/>
              </a:tabLst>
            </a:pPr>
            <a:r>
              <a:rPr sz="275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sz="2750" spc="75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Char char="●"/>
              <a:tabLst>
                <a:tab pos="307975" algn="l"/>
              </a:tabLst>
            </a:pPr>
            <a:r>
              <a:rPr sz="275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lang="en-US" sz="275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117593"/>
            <a:ext cx="1082071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6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54253-658A-1AF9-0EDF-B7E0F97DBA42}"/>
              </a:ext>
            </a:extLst>
          </p:cNvPr>
          <p:cNvSpPr txBox="1"/>
          <p:nvPr/>
        </p:nvSpPr>
        <p:spPr>
          <a:xfrm>
            <a:off x="3254989" y="3148012"/>
            <a:ext cx="6068180" cy="272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GB"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GB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GB" sz="28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GB" sz="28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GB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5F8DA-C076-0C05-0FE7-C3531A37DB1E}"/>
              </a:ext>
            </a:extLst>
          </p:cNvPr>
          <p:cNvSpPr txBox="1"/>
          <p:nvPr/>
        </p:nvSpPr>
        <p:spPr>
          <a:xfrm>
            <a:off x="3254989" y="901243"/>
            <a:ext cx="5995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 PivotTables
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
Accessibility Ease of Use
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2867F-41A6-25E0-D9F5-114C620A4120}"/>
              </a:ext>
            </a:extLst>
          </p:cNvPr>
          <p:cNvSpPr txBox="1"/>
          <p:nvPr/>
        </p:nvSpPr>
        <p:spPr>
          <a:xfrm>
            <a:off x="5562759" y="9068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6" y="354012"/>
            <a:ext cx="756253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707" y="1159573"/>
            <a:ext cx="8820150" cy="55803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5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1296035" algn="just">
              <a:lnSpc>
                <a:spcPct val="101600"/>
              </a:lnSpc>
              <a:spcBef>
                <a:spcPts val="25"/>
              </a:spcBef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sz="27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7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sz="27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sz="27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7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Teamwork.</a:t>
            </a:r>
            <a:r>
              <a:rPr sz="275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7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7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75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5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27050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</a:tabLst>
            </a:pP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27050" algn="l"/>
              </a:tabLst>
            </a:pP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27050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sz="27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27050" algn="l"/>
              </a:tabLst>
            </a:pP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27050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  <a:r>
              <a:rPr sz="27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406019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800" y="1143000"/>
            <a:ext cx="9067800" cy="34791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30"/>
              </a:spcBef>
              <a:buChar char="●"/>
              <a:tabLst>
                <a:tab pos="307975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7975" indent="-295275">
              <a:lnSpc>
                <a:spcPct val="100000"/>
              </a:lnSpc>
              <a:spcBef>
                <a:spcPts val="80"/>
              </a:spcBef>
              <a:buChar char="●"/>
              <a:tabLst>
                <a:tab pos="307975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7975" indent="-295275">
              <a:lnSpc>
                <a:spcPct val="100000"/>
              </a:lnSpc>
              <a:spcBef>
                <a:spcPts val="80"/>
              </a:spcBef>
              <a:buChar char="●"/>
              <a:tabLst>
                <a:tab pos="307975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Char char="●"/>
              <a:tabLst>
                <a:tab pos="307975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7975" indent="-295275">
              <a:lnSpc>
                <a:spcPct val="100000"/>
              </a:lnSpc>
              <a:spcBef>
                <a:spcPts val="80"/>
              </a:spcBef>
              <a:buChar char="●"/>
              <a:tabLst>
                <a:tab pos="307975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sz="27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sz="27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7955" indent="295275" algn="just">
              <a:lnSpc>
                <a:spcPts val="3379"/>
              </a:lnSpc>
              <a:spcBef>
                <a:spcPts val="120"/>
              </a:spcBef>
              <a:buChar char="●"/>
              <a:tabLst>
                <a:tab pos="307975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</a:t>
            </a:r>
            <a:r>
              <a:rPr sz="27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27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295275">
              <a:lnSpc>
                <a:spcPts val="3300"/>
              </a:lnSpc>
              <a:spcBef>
                <a:spcPts val="65"/>
              </a:spcBef>
              <a:buChar char="●"/>
              <a:tabLst>
                <a:tab pos="307975" algn="l"/>
              </a:tabLst>
            </a:pP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sz="275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27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7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sz="27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384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Worksheet</vt:lpstr>
      <vt:lpstr>Employee Data Analysis using Excel</vt:lpstr>
      <vt:lpstr>PROJECT TITLE</vt:lpstr>
      <vt:lpstr>AGENDA</vt:lpstr>
      <vt:lpstr>PROBLEM  STATEMENT</vt:lpstr>
      <vt:lpstr>PROJECT OVERVIEW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Pooja Sree K</dc:creator>
  <cp:lastModifiedBy>Poojasree K</cp:lastModifiedBy>
  <cp:revision>13</cp:revision>
  <dcterms:created xsi:type="dcterms:W3CDTF">2024-08-24T08:37:48Z</dcterms:created>
  <dcterms:modified xsi:type="dcterms:W3CDTF">2024-08-27T07:37:00Z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2024-08-23T00:00:00Z</vt:filetime>
  </property>
  <property fmtid="{D5CDD505-2E9C-101B-9397-08002B2CF9AE}" pid="3" name="LastSaved">
    <vt:filetime>2024-08-24T00:00:00Z</vt:filetime>
  </property>
</Properties>
</file>