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Dharshini</a:t>
            </a:r>
            <a:r>
              <a:rPr lang="en-IN" sz="2400" dirty="0">
                <a:solidFill>
                  <a:schemeClr val="dk1"/>
                </a:solidFill>
                <a:latin typeface="Calibri"/>
                <a:ea typeface="Calibri"/>
                <a:cs typeface="Calibri"/>
                <a:sym typeface="Calibri"/>
              </a:rPr>
              <a:t> . K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312211092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Accounts and Finance</a:t>
            </a:r>
            <a:r>
              <a:rPr lang="en-US" sz="2400" dirty="0">
                <a:solidFill>
                  <a:schemeClr val="dk1"/>
                </a:solidFill>
                <a:latin typeface="Calibri"/>
                <a:ea typeface="Calibri"/>
                <a:cs typeface="Calibri"/>
                <a:sym typeface="Calibri"/>
              </a:rPr>
              <a: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Dr.</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MGR Janaki College Of Arts And Science For Women</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4</cp:revision>
  <dcterms:created xsi:type="dcterms:W3CDTF">2024-09-01T02:42:38Z</dcterms:created>
  <dcterms:modified xsi:type="dcterms:W3CDTF">2024-09-16T14:28:02Z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