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5" d="100"/>
          <a:sy n="5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108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223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9140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607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889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3847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9693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787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7375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774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052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12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8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170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606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909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297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77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548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6203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64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98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07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562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534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29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DHA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RSHINI.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31221692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B-COM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SHRI KRISHNASWAMY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4310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40080" y="1266805"/>
            <a:ext cx="8495871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Modeling: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1..Data Integration :Combine employee, industry, and company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Data Transformation: Clean, format, and structure data for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Data Analysis: Apply advanced analytics and statistical techniques.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Data Visualization: Create interactive dashboards and reports.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Insights: Identify trends, disparities, and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Model Components: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Employee Data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Industry Benchmark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Company Financial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Analysis Worksheet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Visualization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concise data modeling approach enables a comprehensive salary and compensation analysis, driving informed decisions and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151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120092" y="2200267"/>
            <a:ext cx="10871834" cy="35326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552084" y="1552550"/>
            <a:ext cx="9143861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488070" y="1989022"/>
            <a:ext cx="9575855" cy="38159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635576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624083" y="1771623"/>
            <a:ext cx="6983893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salary and compensation analysis through Excel data modeling provides a comprehensive, data-driven approach to optimizing compensation structures. By leveraging advanced analytics and data visualization, organizations can: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Optimize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solution empowers HR, Finance, and Management to make strategic decisions, drive business success, and improve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894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lary and compensation analysis through excel data modelling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448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86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557819" y="1552550"/>
            <a:ext cx="5985865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Internal equity: Pay disparities among employees in similar roles and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2.External competitiveness: Salaries not aligned with industry standards, impacting recruitment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Budget constraint: Limited funds for salary increases, requiring optimal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Perrformance-based pay : Ineffective linking of salaries to employee performance and contributions.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Data-driven decisions: Lack of robust data analysis to inform salary adjustments and compensation planning.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80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曲线"/>
          <p:cNvSpPr>
            <a:spLocks/>
          </p:cNvSpPr>
          <p:nvPr/>
        </p:nvSpPr>
        <p:spPr>
          <a:xfrm rot="0">
            <a:off x="1128075" y="1695450"/>
            <a:ext cx="8927865" cy="432551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990600" y="2133600"/>
            <a:ext cx="7913356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24083" y="1552550"/>
            <a:ext cx="9216984" cy="462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a comprehensive Excel data model to analyze and optimize ABC Corporation's salary and compensation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disparities, align salaries with industry standards, and design a performance-based pay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to drive business outcomes, employee motivation,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Scope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Salary and compensation data for 500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Industry benchmark data for salary ranges and compensation trends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Company financial data for budget constraints and revenue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data modeling, analysis, and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Recommendations for salary adjustments, performance-based pay, and compensation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02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264088" y="1695450"/>
            <a:ext cx="9647852" cy="51894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480085" y="1409678"/>
            <a:ext cx="11591824" cy="569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HR Department:HR professionals will use the analysis to inform compensation decisions, identify pay disparities, and design performance-based pay structures.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Finance Department: Financial analysts will utilize the analysis to understand budget implications, allocate resources, and ensure compliance with financial regulations.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Management Team: Managers will rely on the analysis to make informed decisions about employee compensation, performance management, and talent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and Benefits Team: This team will use the analysis to design and implement competitive compensation packages, benefits, and incentives.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Business Leaders: CEOs, CFOs, and other business leaders will use the analysis to drive strategic decisions about talent management, budget allocation, and business growth.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Employees(indirectly): While employees won't directly use the analysis, they'll benefit from fair and competitive compensation, performance-based incentives, and improved benefits.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salary and compensation analysis, enabling data-driven decisions to drive business outcomes, employee motivation, and retention.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47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12079" y="1695450"/>
            <a:ext cx="8567870" cy="42535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696082" y="1485875"/>
            <a:ext cx="8999863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Comprehensive salary and compensation analysis through Excel data modeling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Integrates employee, industry, and company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Advanced analytics and 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Actionable recommendations for optimization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Value Proposition: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Data-driven compensation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Improved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Increased efficiency and cost savings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empowers organizations to make informed compensation decisions, optimize their compensation structure, and drive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4544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628283" y="1200131"/>
            <a:ext cx="10516040" cy="569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Data*: 500 employee records with attributes like: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Location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Benefits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Performance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*Industry Benchmark Data*: Salary ranges and compensation trends for similar industries and roles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*Company Financial Data*: Budget constraints, revenue growth, and cost of living adjustments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Format:_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spreadsheets with structured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CSV files for easy import and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Purpose:_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Analyze and optimize salary and compensation structure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 and areas for improvement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for HR, Finance, and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575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96082" y="1695450"/>
            <a:ext cx="9791852" cy="4901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695356" y="2059432"/>
            <a:ext cx="8640594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911352" y="2275429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68081" y="1914494"/>
            <a:ext cx="8563670" cy="2758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Comprehensive 360-degree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Actionable insights for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Customizable and scalable Excel data model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Cost-effective optimization of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Ensures regulatory compliance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solution's WOW factors deliver a powerful, tailored, and actionable approach to salary and compensation analysis, driving business success and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2024-09-04T13:22:40Z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