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8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466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8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6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3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9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0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1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9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2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2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3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Django</a:t>
            </a:r>
            <a:r>
              <a:rPr dirty="0"/>
              <a:t> Chat Application - Detailed Explanation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Step-by-step guide to building a real-time chat app using </a:t>
            </a:r>
            <a:r>
              <a:rPr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Django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SQLite3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By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Dharshini Vinayagam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Running and Testing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1. Apply migrations: python manage.py migrate</a:t>
            </a:r>
          </a:p>
          <a:p>
            <a:r>
              <a:t>2. Run the Django development server.</a:t>
            </a:r>
          </a:p>
          <a:p>
            <a:r>
              <a:t>3. Open the chat page in a browser and test sending messages.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This project is a basic chat application using Django. It allows users to send and receive messages in real time while storing them in an SQLite3 database.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- Django (Python framework)</a:t>
            </a:r>
          </a:p>
          <a:p>
            <a:r>
              <a:t>- SQLite3 (Database)</a:t>
            </a:r>
          </a:p>
          <a:p>
            <a:r>
              <a:t>- HTML, CSS, JavaScript</a:t>
            </a:r>
          </a:p>
          <a:p>
            <a:r>
              <a:t>- Django Channels (for WebSockets and real-time messaging)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the Django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1. Install Django using: pip install django</a:t>
            </a:r>
          </a:p>
          <a:p>
            <a:r>
              <a:t>2. Create a new Django project: django-admin startproject chat_project</a:t>
            </a:r>
          </a:p>
          <a:p>
            <a:r>
              <a:t>3. Navigate to the project directory and run the server: python manage.py runserver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the Chat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1. Create a new Django app: python manage.py startapp chat</a:t>
            </a:r>
          </a:p>
          <a:p>
            <a:r>
              <a:t>2. Add 'chat' to INSTALLED_APPS in settings.py</a:t>
            </a:r>
          </a:p>
          <a:p>
            <a:r>
              <a:t>3. Define models, views, and templates for the chat application.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the Chat Message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Create a ChatMessage model in models.py:</a:t>
            </a:r>
          </a:p>
          <a:p>
            <a:r>
              <a:t>class ChatMessage(models.Model):</a:t>
            </a:r>
          </a:p>
          <a:p>
            <a:r>
              <a:t>    name = models.CharField(max_length=100)</a:t>
            </a:r>
          </a:p>
          <a:p>
            <a:r>
              <a:t>    message = models.TextField()</a:t>
            </a:r>
          </a:p>
          <a:p>
            <a:r>
              <a:t>    timestamp = models.DateTimeField(auto_now_add=True)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Views and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1. Create a chat view to display messages.</a:t>
            </a:r>
          </a:p>
          <a:p>
            <a:r>
              <a:t>2. Use Django's render() function to serve the chat page.</a:t>
            </a:r>
          </a:p>
          <a:p>
            <a:r>
              <a:t>3. Design an HTML template with a form for message input.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Implementing WebSockets for Real-Time Chat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Use Django Channels to enable real-time messaging:</a:t>
            </a:r>
          </a:p>
          <a:p>
            <a:r>
              <a:t>- Install Django Channels</a:t>
            </a:r>
          </a:p>
          <a:p>
            <a:r>
              <a:t>- Configure ASGI settings</a:t>
            </a:r>
          </a:p>
          <a:p>
            <a:r>
              <a:t>- Create a consumer to handle WebSocket connections.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Saving and Retrieving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t>1. Store messages in SQLite3 using Django ORM.</a:t>
            </a:r>
          </a:p>
          <a:p>
            <a:r>
              <a:t>2. Retrieve messages when users open the chat page.</a:t>
            </a:r>
          </a:p>
          <a:p>
            <a:r>
              <a:t>3. Display messages dynamically using JavaScript.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</TotalTime>
  <Words>328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Django Chat Application - Detailed Explanation</vt:lpstr>
      <vt:lpstr>Introduction</vt:lpstr>
      <vt:lpstr>Technologies Used</vt:lpstr>
      <vt:lpstr>Setting Up the Django Project</vt:lpstr>
      <vt:lpstr>Creating the Chat App</vt:lpstr>
      <vt:lpstr>Defining the Chat Message Model</vt:lpstr>
      <vt:lpstr>Setting Up Views and Templates</vt:lpstr>
      <vt:lpstr>Implementing WebSockets for Real-Time Chat</vt:lpstr>
      <vt:lpstr>Saving and Retrieving Messages</vt:lpstr>
      <vt:lpstr>Running and Testing the Application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Chat Application - Detailed Explanation</dc:title>
  <dc:subject/>
  <dc:creator>Dharshini</dc:creator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2025-03-23T10:04:38Z</dcterms:modified>
  <cp:category/>
</cp:coreProperties>
</file>