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80"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8DCB7-76DC-4949-9E68-2F12E5937E52}"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0271D-72E6-4F42-B07C-DA0EEFBBA0FB}" type="slidenum">
              <a:rPr lang="en-US" smtClean="0"/>
              <a:t>‹#›</a:t>
            </a:fld>
            <a:endParaRPr lang="en-US"/>
          </a:p>
        </p:txBody>
      </p:sp>
    </p:spTree>
    <p:extLst>
      <p:ext uri="{BB962C8B-B14F-4D97-AF65-F5344CB8AC3E}">
        <p14:creationId xmlns:p14="http://schemas.microsoft.com/office/powerpoint/2010/main" val="122346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C0271D-72E6-4F42-B07C-DA0EEFBBA0FB}" type="slidenum">
              <a:rPr lang="en-US" smtClean="0"/>
              <a:t>1</a:t>
            </a:fld>
            <a:endParaRPr lang="en-US"/>
          </a:p>
        </p:txBody>
      </p:sp>
    </p:spTree>
    <p:extLst>
      <p:ext uri="{BB962C8B-B14F-4D97-AF65-F5344CB8AC3E}">
        <p14:creationId xmlns:p14="http://schemas.microsoft.com/office/powerpoint/2010/main" val="63877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649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362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20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4039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4300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070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256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8256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871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752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7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971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737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212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857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09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539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2/24/2025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510222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To-Do List App using </a:t>
            </a:r>
            <a:r>
              <a:rPr dirty="0" err="1"/>
              <a:t>Tkinter</a:t>
            </a:r>
            <a:r>
              <a:rPr dirty="0"/>
              <a:t> &amp; MySQL</a:t>
            </a:r>
          </a:p>
        </p:txBody>
      </p:sp>
      <p:sp>
        <p:nvSpPr>
          <p:cNvPr id="3" name="Subtitle 2"/>
          <p:cNvSpPr>
            <a:spLocks noGrp="1"/>
          </p:cNvSpPr>
          <p:nvPr>
            <p:ph type="subTitle" idx="1"/>
          </p:nvPr>
        </p:nvSpPr>
        <p:spPr>
          <a:xfrm>
            <a:off x="866441" y="4777380"/>
            <a:ext cx="6795267" cy="1209534"/>
          </a:xfrm>
        </p:spPr>
        <p:txBody>
          <a:bodyPr>
            <a:noAutofit/>
          </a:bodyPr>
          <a:lstStyle/>
          <a:p>
            <a:r>
              <a:rPr sz="1600" b="1" dirty="0">
                <a:solidFill>
                  <a:srgbClr val="FFFF00"/>
                </a:solidFill>
              </a:rPr>
              <a:t>An Interactive Task Management Application</a:t>
            </a:r>
          </a:p>
          <a:p>
            <a:endParaRPr sz="1600" b="1" dirty="0">
              <a:solidFill>
                <a:srgbClr val="FFFF00"/>
              </a:solidFill>
            </a:endParaRPr>
          </a:p>
          <a:p>
            <a:r>
              <a:rPr sz="1600" b="1" dirty="0">
                <a:solidFill>
                  <a:srgbClr val="FFFF00"/>
                </a:solidFill>
              </a:rPr>
              <a:t>Presented by: </a:t>
            </a:r>
            <a:r>
              <a:rPr sz="1600" b="1" dirty="0" smtClean="0">
                <a:solidFill>
                  <a:srgbClr val="FFFF00"/>
                </a:solidFill>
              </a:rPr>
              <a:t>[</a:t>
            </a:r>
            <a:r>
              <a:rPr lang="en-US" sz="1600" b="1" dirty="0" smtClean="0">
                <a:solidFill>
                  <a:srgbClr val="FFFF00"/>
                </a:solidFill>
              </a:rPr>
              <a:t>DHARSHINI VINAYAGAM</a:t>
            </a:r>
            <a:r>
              <a:rPr sz="1600" b="1" dirty="0" smtClean="0">
                <a:solidFill>
                  <a:srgbClr val="FFFF00"/>
                </a:solidFill>
              </a:rPr>
              <a:t>]</a:t>
            </a:r>
            <a:endParaRPr sz="1600" b="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normAutofit fontScale="92500" lnSpcReduction="20000"/>
          </a:bodyPr>
          <a:lstStyle/>
          <a:p>
            <a:r>
              <a:rPr dirty="0"/>
              <a:t>This project can be further improved by adding more features, such as:</a:t>
            </a:r>
          </a:p>
          <a:p>
            <a:endParaRPr dirty="0"/>
          </a:p>
          <a:p>
            <a:r>
              <a:rPr dirty="0" smtClean="0"/>
              <a:t>Task </a:t>
            </a:r>
            <a:r>
              <a:rPr dirty="0"/>
              <a:t>Completion </a:t>
            </a:r>
            <a:r>
              <a:rPr dirty="0" smtClean="0"/>
              <a:t>Status: </a:t>
            </a:r>
            <a:r>
              <a:rPr dirty="0"/>
              <a:t>Allowing users to mark tasks as completed.</a:t>
            </a:r>
          </a:p>
          <a:p>
            <a:r>
              <a:rPr dirty="0" smtClean="0"/>
              <a:t>Search </a:t>
            </a:r>
            <a:r>
              <a:rPr dirty="0"/>
              <a:t>and </a:t>
            </a:r>
            <a:r>
              <a:rPr dirty="0" smtClean="0"/>
              <a:t>Filter: </a:t>
            </a:r>
            <a:r>
              <a:rPr dirty="0"/>
              <a:t>Users can filter tasks by priority or due date.</a:t>
            </a:r>
          </a:p>
          <a:p>
            <a:r>
              <a:rPr dirty="0" smtClean="0"/>
              <a:t>Better </a:t>
            </a:r>
            <a:r>
              <a:rPr dirty="0"/>
              <a:t>UI </a:t>
            </a:r>
            <a:r>
              <a:rPr dirty="0" smtClean="0"/>
              <a:t>Design: </a:t>
            </a:r>
            <a:r>
              <a:rPr dirty="0"/>
              <a:t>Implementing a more modern and user-friendly interface.</a:t>
            </a:r>
          </a:p>
          <a:p>
            <a:r>
              <a:rPr dirty="0" smtClean="0"/>
              <a:t>Notification System: </a:t>
            </a:r>
            <a:r>
              <a:rPr dirty="0"/>
              <a:t>Sending reminders before task deadlines.</a:t>
            </a:r>
          </a:p>
          <a:p>
            <a:r>
              <a:rPr dirty="0" smtClean="0"/>
              <a:t>Cloud </a:t>
            </a:r>
            <a:r>
              <a:rPr dirty="0"/>
              <a:t>Database </a:t>
            </a:r>
            <a:r>
              <a:rPr dirty="0" smtClean="0"/>
              <a:t>Integration: </a:t>
            </a:r>
            <a:r>
              <a:rPr dirty="0"/>
              <a:t>Syncing tasks across multiple devices.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dirty="0"/>
              <a:t>The To-Do List App is a user-friendly desktop application developed using Python's </a:t>
            </a:r>
            <a:r>
              <a:rPr dirty="0" err="1"/>
              <a:t>Tkinter</a:t>
            </a:r>
            <a:r>
              <a:rPr dirty="0"/>
              <a:t> for GUI and MySQL as the database. This app allows users to efficiently manage their daily tasks by adding, editing, and deleting them. The database stores tasks along with their due dates and priority levels, making it a convenient and organized way to track pending 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rPr dirty="0" smtClean="0"/>
              <a:t>This </a:t>
            </a:r>
            <a:r>
              <a:rPr dirty="0"/>
              <a:t>project is designed to help users manage </a:t>
            </a:r>
            <a:r>
              <a:rPr lang="en-US" dirty="0" smtClean="0"/>
              <a:t>   </a:t>
            </a:r>
            <a:r>
              <a:rPr dirty="0" smtClean="0"/>
              <a:t>their </a:t>
            </a:r>
            <a:r>
              <a:rPr dirty="0"/>
              <a:t>daily tasks by providing a simple graphical user interface. The application allows users to add new tasks with a due date and priority level, edit existing tasks, and delete completed or unwanted tasks. All tasks are stored in a MySQL database, ensuring data persistence even after the application is closed. The app uses </a:t>
            </a:r>
            <a:r>
              <a:rPr dirty="0" err="1"/>
              <a:t>Tkinter</a:t>
            </a:r>
            <a:r>
              <a:rPr dirty="0"/>
              <a:t> for UI, and MySQL for efficient data handling and retrieval.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normAutofit lnSpcReduction="10000"/>
          </a:bodyPr>
          <a:lstStyle/>
          <a:p>
            <a:r>
              <a:rPr dirty="0"/>
              <a:t>The To-Do List App is built using:</a:t>
            </a:r>
          </a:p>
          <a:p>
            <a:endParaRPr dirty="0"/>
          </a:p>
          <a:p>
            <a:r>
              <a:rPr dirty="0" err="1" smtClean="0"/>
              <a:t>Py</a:t>
            </a:r>
            <a:r>
              <a:rPr lang="en-US" dirty="0" err="1" smtClean="0"/>
              <a:t>charm</a:t>
            </a:r>
            <a:r>
              <a:rPr dirty="0" smtClean="0"/>
              <a:t>: </a:t>
            </a:r>
            <a:r>
              <a:rPr dirty="0"/>
              <a:t>Programming language for backend logic.</a:t>
            </a:r>
          </a:p>
          <a:p>
            <a:r>
              <a:rPr dirty="0" smtClean="0"/>
              <a:t> </a:t>
            </a:r>
            <a:r>
              <a:rPr dirty="0" err="1" smtClean="0"/>
              <a:t>Tkinter</a:t>
            </a:r>
            <a:r>
              <a:rPr dirty="0" smtClean="0"/>
              <a:t>: </a:t>
            </a:r>
            <a:r>
              <a:rPr dirty="0"/>
              <a:t>Python’s built-in GUI library for creating the user interface.</a:t>
            </a:r>
          </a:p>
          <a:p>
            <a:r>
              <a:rPr dirty="0" smtClean="0"/>
              <a:t>MySQL Database: </a:t>
            </a:r>
            <a:r>
              <a:rPr dirty="0"/>
              <a:t>Used to store tasks persistently.</a:t>
            </a:r>
          </a:p>
          <a:p>
            <a:r>
              <a:rPr lang="en-US" dirty="0" smtClean="0"/>
              <a:t>MYSQL</a:t>
            </a:r>
            <a:r>
              <a:rPr dirty="0" smtClean="0"/>
              <a:t>-connector-python: </a:t>
            </a:r>
            <a:r>
              <a:rPr dirty="0"/>
              <a:t>A Python library that connects MySQL with the application.</a:t>
            </a:r>
          </a:p>
          <a:p>
            <a:r>
              <a:rPr dirty="0" smtClean="0"/>
              <a:t>Operating System: </a:t>
            </a:r>
            <a:r>
              <a:rPr dirty="0"/>
              <a:t>The app can run on Windows, </a:t>
            </a:r>
            <a:r>
              <a:rPr dirty="0" err="1"/>
              <a:t>macOS</a:t>
            </a:r>
            <a:r>
              <a:rPr dirty="0"/>
              <a:t>, or Linux.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Schema</a:t>
            </a:r>
          </a:p>
        </p:txBody>
      </p:sp>
      <p:sp>
        <p:nvSpPr>
          <p:cNvPr id="3" name="Content Placeholder 2"/>
          <p:cNvSpPr>
            <a:spLocks noGrp="1"/>
          </p:cNvSpPr>
          <p:nvPr>
            <p:ph idx="1"/>
          </p:nvPr>
        </p:nvSpPr>
        <p:spPr/>
        <p:txBody>
          <a:bodyPr>
            <a:normAutofit lnSpcReduction="10000"/>
          </a:bodyPr>
          <a:lstStyle/>
          <a:p>
            <a:r>
              <a:rPr dirty="0"/>
              <a:t>The database for this project is named </a:t>
            </a:r>
            <a:r>
              <a:rPr lang="en-US" dirty="0" smtClean="0"/>
              <a:t>'</a:t>
            </a:r>
            <a:r>
              <a:rPr dirty="0" err="1" smtClean="0"/>
              <a:t>todo_db</a:t>
            </a:r>
            <a:r>
              <a:rPr lang="en-US" dirty="0" smtClean="0"/>
              <a:t>'</a:t>
            </a:r>
            <a:r>
              <a:rPr dirty="0" smtClean="0"/>
              <a:t>, </a:t>
            </a:r>
            <a:r>
              <a:rPr dirty="0"/>
              <a:t>and it contains a table called `tasks`. This table has the following structure:</a:t>
            </a:r>
          </a:p>
          <a:p>
            <a:endParaRPr dirty="0"/>
          </a:p>
          <a:p>
            <a:r>
              <a:rPr dirty="0" smtClean="0"/>
              <a:t>id </a:t>
            </a:r>
            <a:r>
              <a:rPr dirty="0"/>
              <a:t>(INT, Primary Key, Auto Increment) - Unique identifier for each task.</a:t>
            </a:r>
          </a:p>
          <a:p>
            <a:r>
              <a:rPr dirty="0" err="1" smtClean="0"/>
              <a:t>task_name</a:t>
            </a:r>
            <a:r>
              <a:rPr dirty="0" smtClean="0"/>
              <a:t> </a:t>
            </a:r>
            <a:r>
              <a:rPr dirty="0"/>
              <a:t>(VARCHAR, Not Null) - Stores the task description.</a:t>
            </a:r>
          </a:p>
          <a:p>
            <a:r>
              <a:rPr dirty="0" err="1" smtClean="0"/>
              <a:t>due_date</a:t>
            </a:r>
            <a:r>
              <a:rPr dirty="0" smtClean="0"/>
              <a:t> </a:t>
            </a:r>
            <a:r>
              <a:rPr dirty="0"/>
              <a:t>(DATE) - Stores the deadline for the task.</a:t>
            </a:r>
          </a:p>
          <a:p>
            <a:r>
              <a:rPr dirty="0" smtClean="0"/>
              <a:t>priority </a:t>
            </a:r>
            <a:r>
              <a:rPr dirty="0"/>
              <a:t>(ENUM: Low, Medium, High) - Defines the urgency of the task.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Structure</a:t>
            </a:r>
          </a:p>
        </p:txBody>
      </p:sp>
      <p:sp>
        <p:nvSpPr>
          <p:cNvPr id="3" name="Content Placeholder 2"/>
          <p:cNvSpPr>
            <a:spLocks noGrp="1"/>
          </p:cNvSpPr>
          <p:nvPr>
            <p:ph idx="1"/>
          </p:nvPr>
        </p:nvSpPr>
        <p:spPr/>
        <p:txBody>
          <a:bodyPr>
            <a:normAutofit fontScale="85000" lnSpcReduction="20000"/>
          </a:bodyPr>
          <a:lstStyle/>
          <a:p>
            <a:r>
              <a:rPr dirty="0"/>
              <a:t>The application is structured into multiple functions to handle different features efficiently:</a:t>
            </a:r>
          </a:p>
          <a:p>
            <a:endParaRPr dirty="0"/>
          </a:p>
          <a:p>
            <a:r>
              <a:rPr lang="en-US" dirty="0" smtClean="0"/>
              <a:t>'</a:t>
            </a:r>
            <a:r>
              <a:rPr dirty="0" err="1" smtClean="0"/>
              <a:t>connect_db</a:t>
            </a:r>
            <a:r>
              <a:rPr dirty="0" smtClean="0"/>
              <a:t>()</a:t>
            </a:r>
            <a:r>
              <a:rPr lang="en-US" dirty="0" smtClean="0"/>
              <a:t>'</a:t>
            </a:r>
            <a:r>
              <a:rPr dirty="0" smtClean="0"/>
              <a:t>: </a:t>
            </a:r>
            <a:r>
              <a:rPr dirty="0"/>
              <a:t>Establishes a connection to the MySQL database.</a:t>
            </a:r>
          </a:p>
          <a:p>
            <a:r>
              <a:rPr lang="en-US" dirty="0" smtClean="0"/>
              <a:t>'</a:t>
            </a:r>
            <a:r>
              <a:rPr dirty="0" err="1" smtClean="0"/>
              <a:t>load_tasks</a:t>
            </a:r>
            <a:r>
              <a:rPr dirty="0" smtClean="0"/>
              <a:t>()</a:t>
            </a:r>
            <a:r>
              <a:rPr lang="en-US" dirty="0" smtClean="0"/>
              <a:t>'</a:t>
            </a:r>
            <a:r>
              <a:rPr dirty="0" smtClean="0"/>
              <a:t>: </a:t>
            </a:r>
            <a:r>
              <a:rPr dirty="0"/>
              <a:t>Retrieves all tasks from the database and displays them in the GUI.</a:t>
            </a:r>
          </a:p>
          <a:p>
            <a:r>
              <a:rPr lang="en-US" dirty="0" smtClean="0"/>
              <a:t>'</a:t>
            </a:r>
            <a:r>
              <a:rPr dirty="0" err="1" smtClean="0"/>
              <a:t>add_task</a:t>
            </a:r>
            <a:r>
              <a:rPr dirty="0" smtClean="0"/>
              <a:t>()</a:t>
            </a:r>
            <a:r>
              <a:rPr lang="en-US" dirty="0" smtClean="0"/>
              <a:t>'</a:t>
            </a:r>
            <a:r>
              <a:rPr dirty="0" smtClean="0"/>
              <a:t>: </a:t>
            </a:r>
            <a:r>
              <a:rPr dirty="0"/>
              <a:t>Allows users to input new tasks and save them in MySQL.</a:t>
            </a:r>
          </a:p>
          <a:p>
            <a:r>
              <a:rPr lang="en-US" dirty="0" smtClean="0"/>
              <a:t>'</a:t>
            </a:r>
            <a:r>
              <a:rPr dirty="0" err="1" smtClean="0"/>
              <a:t>edit_task</a:t>
            </a:r>
            <a:r>
              <a:rPr dirty="0" smtClean="0"/>
              <a:t>()</a:t>
            </a:r>
            <a:r>
              <a:rPr lang="en-US" dirty="0" smtClean="0"/>
              <a:t>'</a:t>
            </a:r>
            <a:r>
              <a:rPr dirty="0" smtClean="0"/>
              <a:t>: </a:t>
            </a:r>
            <a:r>
              <a:rPr dirty="0"/>
              <a:t>Modifies an existing task’s details such as name, date, and priority.</a:t>
            </a:r>
          </a:p>
          <a:p>
            <a:r>
              <a:rPr lang="en-US" dirty="0" smtClean="0"/>
              <a:t>'</a:t>
            </a:r>
            <a:r>
              <a:rPr dirty="0" err="1" smtClean="0"/>
              <a:t>delete_task</a:t>
            </a:r>
            <a:r>
              <a:rPr dirty="0" smtClean="0"/>
              <a:t>()</a:t>
            </a:r>
            <a:r>
              <a:rPr lang="en-US" dirty="0" smtClean="0"/>
              <a:t>‘:</a:t>
            </a:r>
            <a:r>
              <a:rPr dirty="0" smtClean="0"/>
              <a:t> </a:t>
            </a:r>
            <a:r>
              <a:rPr dirty="0"/>
              <a:t>Deletes a selected task from the database.</a:t>
            </a:r>
          </a:p>
          <a:p>
            <a:r>
              <a:rPr dirty="0" err="1" smtClean="0"/>
              <a:t>Tkinter</a:t>
            </a:r>
            <a:r>
              <a:rPr dirty="0" smtClean="0"/>
              <a:t> </a:t>
            </a:r>
            <a:r>
              <a:rPr dirty="0"/>
              <a:t>manages the graphical user interface to provide a smooth user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Adding a Task</a:t>
            </a:r>
          </a:p>
        </p:txBody>
      </p:sp>
      <p:sp>
        <p:nvSpPr>
          <p:cNvPr id="3" name="Content Placeholder 2"/>
          <p:cNvSpPr>
            <a:spLocks noGrp="1"/>
          </p:cNvSpPr>
          <p:nvPr>
            <p:ph idx="1"/>
          </p:nvPr>
        </p:nvSpPr>
        <p:spPr/>
        <p:txBody>
          <a:bodyPr/>
          <a:lstStyle/>
          <a:p>
            <a:r>
              <a:t>Users can add a new task by entering the task name, selecting a due date, and setting a priority level. Once the details are provided, clicking the 'Add Task' button triggers the `add_task()` function, which validates the inputs and inserts the task into the MySQL database. The application then refreshes the task list to display the newly added task.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Editing a Task</a:t>
            </a:r>
          </a:p>
        </p:txBody>
      </p:sp>
      <p:sp>
        <p:nvSpPr>
          <p:cNvPr id="3" name="Content Placeholder 2"/>
          <p:cNvSpPr>
            <a:spLocks noGrp="1"/>
          </p:cNvSpPr>
          <p:nvPr>
            <p:ph idx="1"/>
          </p:nvPr>
        </p:nvSpPr>
        <p:spPr/>
        <p:txBody>
          <a:bodyPr/>
          <a:lstStyle/>
          <a:p>
            <a:r>
              <a:t>To update a task, the user selects an existing task from the list. The `edit_task()` function retrieves the task details and allows modifications. The user can change the task name, due date, or priority level. Once updated, the changes are saved in the MySQL database, ensuring the latest task information is stored.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Deleting a Task</a:t>
            </a:r>
          </a:p>
        </p:txBody>
      </p:sp>
      <p:sp>
        <p:nvSpPr>
          <p:cNvPr id="3" name="Content Placeholder 2"/>
          <p:cNvSpPr>
            <a:spLocks noGrp="1"/>
          </p:cNvSpPr>
          <p:nvPr>
            <p:ph idx="1"/>
          </p:nvPr>
        </p:nvSpPr>
        <p:spPr/>
        <p:txBody>
          <a:bodyPr/>
          <a:lstStyle/>
          <a:p>
            <a:r>
              <a:t>If a task is no longer needed, the user can select it from the task list and click the 'Delete Task' button. The `delete_task()` function ensures that only the selected task is removed from the database, preventing accidental deletion of other tasks. After deletion, the list updates automatically.</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TotalTime>
  <Words>705</Words>
  <Application>Microsoft Office PowerPoint</Application>
  <PresentationFormat>On-screen Show (4:3)</PresentationFormat>
  <Paragraphs>47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To-Do List App using Tkinter &amp; MySQL</vt:lpstr>
      <vt:lpstr>Introduction</vt:lpstr>
      <vt:lpstr>Project Overview</vt:lpstr>
      <vt:lpstr>Technologies Used</vt:lpstr>
      <vt:lpstr>Database Schema</vt:lpstr>
      <vt:lpstr>Code Structure</vt:lpstr>
      <vt:lpstr>Adding a Task</vt:lpstr>
      <vt:lpstr>Editing a Task</vt:lpstr>
      <vt:lpstr>Deleting a Task</vt:lpstr>
      <vt:lpstr>Future Enhancements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List App using Tkinter &amp; MySQL</dc:title>
  <dc:subject/>
  <dc:creator/>
  <cp:keywords/>
  <dc:description>generated using python-pptx</dc:description>
  <cp:lastModifiedBy>admin</cp:lastModifiedBy>
  <cp:revision>3</cp:revision>
  <dcterms:created xsi:type="dcterms:W3CDTF">2013-01-27T09:14:16Z</dcterms:created>
  <dcterms:modified xsi:type="dcterms:W3CDTF">2025-02-24T06:17:46Z</dcterms:modified>
  <cp:category/>
</cp:coreProperties>
</file>