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4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LCOT\Desktop\dev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Desktop\dev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ELCOT\Desktop\dev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[deva.xlsx]Sheet2!PivotTable1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[deva.xlsx]Sheet2!$B$3:$B$4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[deva.xlsx]Sheet2!$A$5:$A$15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[deva.xlsx]Sheet2!$B$5:$B$15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1"/>
          <c:order val="1"/>
          <c:tx>
            <c:strRef>
              <c:f>[deva.xlsx]Sheet2!$C$3:$C$4</c:f>
              <c:strCache>
                <c:ptCount val="1"/>
                <c:pt idx="0">
                  <c:v>excellent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[deva.xlsx]Sheet2!$A$5:$A$15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[deva.xlsx]Sheet2!$C$5:$C$15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2"/>
          <c:order val="2"/>
          <c:tx>
            <c:strRef>
              <c:f>[deva.xlsx]Sheet2!$D$3:$D$4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[deva.xlsx]Sheet2!$A$5:$A$15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[deva.xlsx]Sheet2!$D$5:$D$15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3"/>
          <c:order val="3"/>
          <c:tx>
            <c:strRef>
              <c:f>[deva.xlsx]Sheet2!$E$3:$E$4</c:f>
              <c:strCache>
                <c:ptCount val="1"/>
                <c:pt idx="0">
                  <c:v>poor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[deva.xlsx]Sheet2!$A$5:$A$15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[deva.xlsx]Sheet2!$E$5:$E$15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4258286"/>
        <c:axId val="283295056"/>
      </c:barChart>
      <c:catAx>
        <c:axId val="64425828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3295056"/>
        <c:crosses val="autoZero"/>
        <c:auto val="1"/>
        <c:lblAlgn val="ctr"/>
        <c:lblOffset val="100"/>
        <c:noMultiLvlLbl val="0"/>
      </c:catAx>
      <c:valAx>
        <c:axId val="2832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425828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[deva.xlsx]Sheet2!PivotTable1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[deva.xlsx]Sheet2!$B$3:$B$4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[deva.xlsx]Sheet2!$A$5:$A$15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[deva.xlsx]Sheet2!$B$5:$B$15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1"/>
          <c:order val="1"/>
          <c:tx>
            <c:strRef>
              <c:f>[deva.xlsx]Sheet2!$C$3:$C$4</c:f>
              <c:strCache>
                <c:ptCount val="1"/>
                <c:pt idx="0">
                  <c:v>excellent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[deva.xlsx]Sheet2!$A$5:$A$15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[deva.xlsx]Sheet2!$C$5:$C$15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2"/>
          <c:order val="2"/>
          <c:tx>
            <c:strRef>
              <c:f>[deva.xlsx]Sheet2!$D$3:$D$4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[deva.xlsx]Sheet2!$A$5:$A$15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[deva.xlsx]Sheet2!$D$5:$D$15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3"/>
          <c:order val="3"/>
          <c:tx>
            <c:strRef>
              <c:f>[deva.xlsx]Sheet2!$E$3:$E$4</c:f>
              <c:strCache>
                <c:ptCount val="1"/>
                <c:pt idx="0">
                  <c:v>poor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[deva.xlsx]Sheet2!$A$5:$A$15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[deva.xlsx]Sheet2!$E$5:$E$15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4258286"/>
        <c:axId val="283295056"/>
      </c:barChart>
      <c:catAx>
        <c:axId val="64425828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3295056"/>
        <c:crosses val="autoZero"/>
        <c:auto val="1"/>
        <c:lblAlgn val="ctr"/>
        <c:lblOffset val="100"/>
        <c:noMultiLvlLbl val="0"/>
      </c:catAx>
      <c:valAx>
        <c:axId val="2832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425828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[deva.xlsx]Sheet2!PivotTable1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[deva.xlsx]Sheet2!$B$3:$B$4</c:f>
              <c:strCache>
                <c:ptCount val="1"/>
                <c:pt idx="0">
                  <c:v>avg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[deva.xlsx]Sheet2!$A$5:$A$15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[deva.xlsx]Sheet2!$B$5:$B$15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1"/>
          <c:order val="1"/>
          <c:tx>
            <c:strRef>
              <c:f>[deva.xlsx]Sheet2!$C$3:$C$4</c:f>
              <c:strCache>
                <c:ptCount val="1"/>
                <c:pt idx="0">
                  <c:v>excellent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[deva.xlsx]Sheet2!$A$5:$A$15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[deva.xlsx]Sheet2!$C$5:$C$15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2"/>
          <c:order val="2"/>
          <c:tx>
            <c:strRef>
              <c:f>[deva.xlsx]Sheet2!$D$3:$D$4</c:f>
              <c:strCache>
                <c:ptCount val="1"/>
                <c:pt idx="0">
                  <c:v>good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[deva.xlsx]Sheet2!$A$5:$A$15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[deva.xlsx]Sheet2!$D$5:$D$15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3"/>
          <c:order val="3"/>
          <c:tx>
            <c:strRef>
              <c:f>[deva.xlsx]Sheet2!$E$3:$E$4</c:f>
              <c:strCache>
                <c:ptCount val="1"/>
                <c:pt idx="0">
                  <c:v>poor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[deva.xlsx]Sheet2!$A$5:$A$15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[deva.xlsx]Sheet2!$E$5:$E$15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2971800"/>
            <a:ext cx="6583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 DEVADHARSHINI.G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122203071 [unm14512022h09]</a:t>
            </a:r>
            <a:endParaRPr lang="en-IN" alt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B.COM(Corporate secretaryship)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MAHALASHMI WOMENS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666875" y="1600200"/>
            <a:ext cx="6266180" cy="4178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Summerising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Pivot table is created to summerise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Gender code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Column - Performance level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Rows - Business unit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Values - Count of first name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</a:t>
            </a: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Bar graph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Pie chart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3683000" y="205740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957580" y="1201420"/>
          <a:ext cx="7936230" cy="4617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/>
              <a:t>RESULTS</a:t>
            </a:r>
            <a:endParaRPr lang="en-IN" alt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955040" y="1281430"/>
          <a:ext cx="7523480" cy="474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54960" y="1360170"/>
            <a:ext cx="6367780" cy="442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(employee performance Analysis using  Execl) project provides a robust and user-friend solution for evaluating  and managed employee performance.  By leveraging  Excel powerful tools-such as filtering, pivot table, chart, and conditional formatting-the project transforms raw performance data into actionable insights.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83210" y="1493520"/>
            <a:ext cx="7531100" cy="4936490"/>
          </a:xfrm>
          <a:prstGeom prst="rect">
            <a:avLst/>
          </a:prstGeom>
        </p:spPr>
        <p:txBody>
          <a:bodyPr>
            <a:noAutofit/>
          </a:bodyPr>
          <a:p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in Excel typically involves evaluating and visualizing data related to employee productivity, quality of work, attendance, and other performance indicators. Here's a step-by-step guide to conducting an employee performance analysis using Excel: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2. Data Organization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3. Data Entry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4. Data Analysis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5. Visualization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6. Performance Ratings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7. Reporting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200">
                <a:latin typeface="Times New Roman" panose="02020603050405020304" pitchFamily="18" charset="0"/>
                <a:cs typeface="Times New Roman" panose="02020603050405020304" pitchFamily="18" charset="0"/>
              </a:rPr>
              <a:t>8. Interpretation &amp; Decision Making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2400" y="1739900"/>
            <a:ext cx="8906510" cy="3851275"/>
          </a:xfrm>
          <a:prstGeom prst="rect">
            <a:avLst/>
          </a:prstGeom>
        </p:spPr>
        <p:txBody>
          <a:bodyPr>
            <a:noAutofit/>
          </a:bodyPr>
          <a:p>
            <a:pPr marL="285750" indent="-285750" algn="just">
              <a:buFont typeface="Wingdings" panose="05000000000000000000" charset="0"/>
              <a:buChar char="q"/>
            </a:pPr>
            <a:r>
              <a:rPr sz="2400"/>
              <a:t>Analyzing employee performance using Excel involves various steps, from collecting and organizing data to applying formulas, creating visualizations, and generating reports. Here’s a general guide on how to conduct an employee performance analysis in Excel:</a:t>
            </a:r>
            <a:endParaRPr sz="2400"/>
          </a:p>
          <a:p>
            <a:pPr marL="285750" indent="-285750" algn="just">
              <a:buFont typeface="Wingdings" panose="05000000000000000000" charset="0"/>
              <a:buChar char="q"/>
            </a:pPr>
            <a:endParaRPr sz="2400"/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sz="2400"/>
              <a:t>Step 1: Collect and Organize Data</a:t>
            </a:r>
            <a:endParaRPr sz="2400"/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sz="2400"/>
              <a:t>Step 2: Data Cleaning</a:t>
            </a:r>
            <a:endParaRPr sz="2400"/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sz="2400"/>
              <a:t>Step 3: Apply Formulas for Analysis</a:t>
            </a:r>
            <a:endParaRPr sz="2400"/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sz="2400"/>
              <a:t>Step 4: Create Visualizations</a:t>
            </a:r>
            <a:endParaRPr sz="2400"/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sz="2400"/>
              <a:t>Step 5: Pivot Tables for In-Depth Analysis</a:t>
            </a:r>
            <a:endParaRPr sz="2400"/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sz="2400"/>
              <a:t>Step 6: Generate Reports</a:t>
            </a:r>
            <a:endParaRPr sz="2400"/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sz="2400"/>
              <a:t>Step 7: Interpret Results and Take Action</a:t>
            </a:r>
            <a:endParaRPr sz="2400"/>
          </a:p>
          <a:p>
            <a:pPr marL="285750" indent="-285750" algn="just">
              <a:buFont typeface="Wingdings" panose="05000000000000000000" charset="0"/>
              <a:buChar char="q"/>
            </a:pPr>
            <a:endParaRPr lang="en-I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0200" y="2122170"/>
            <a:ext cx="7491730" cy="3084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IN" sz="3200"/>
              <a:t>   IT Companies</a:t>
            </a:r>
            <a:endParaRPr lang="en-IN" sz="3200"/>
          </a:p>
          <a:p>
            <a:pPr marL="457200" indent="-457200">
              <a:buFont typeface="Wingdings" panose="05000000000000000000" charset="0"/>
              <a:buChar char="q"/>
            </a:pPr>
            <a:r>
              <a:rPr lang="en-IN" sz="3200"/>
              <a:t>  Banks</a:t>
            </a:r>
            <a:endParaRPr lang="en-IN" sz="3200"/>
          </a:p>
          <a:p>
            <a:pPr marL="457200" indent="-457200">
              <a:buFont typeface="Wingdings" panose="05000000000000000000" charset="0"/>
              <a:buChar char="q"/>
            </a:pPr>
            <a:r>
              <a:rPr lang="en-IN" sz="3200"/>
              <a:t>  Industries</a:t>
            </a:r>
            <a:endParaRPr lang="en-IN" sz="3200"/>
          </a:p>
          <a:p>
            <a:pPr marL="457200" indent="-457200">
              <a:buFont typeface="Wingdings" panose="05000000000000000000" charset="0"/>
              <a:buChar char="q"/>
            </a:pPr>
            <a:r>
              <a:rPr lang="en-IN" sz="3200"/>
              <a:t> Human Resource Development</a:t>
            </a:r>
            <a:endParaRPr lang="en-IN" sz="320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3581400" y="1942465"/>
            <a:ext cx="4064000" cy="3420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Conditional Formatting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Filtering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Formula 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Bar Chart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Pie Chart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143000" y="1696720"/>
            <a:ext cx="85883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 downloaded from edunet dashboard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Features: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Totally 26 features were available in that 4 were considered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Gender Code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First name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unit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level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580"/>
            <a:ext cx="6776085" cy="2269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=IFS(J8&gt;=5,"excellent",J8&gt;=4,"good",J8&gt;=3,"avg",TRUE,"poor")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2484</Words>
  <Application>WPS Presentation</Application>
  <PresentationFormat>Widescreen</PresentationFormat>
  <Paragraphs>130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ELCOT</cp:lastModifiedBy>
  <cp:revision>22</cp:revision>
  <dcterms:created xsi:type="dcterms:W3CDTF">2024-03-29T15:07:00Z</dcterms:created>
  <dcterms:modified xsi:type="dcterms:W3CDTF">2024-08-31T03:35:52Z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2024-03-19T20:00:00Z</vt:filetime>
  </property>
  <property fmtid="{D5CDD505-2E9C-101B-9397-08002B2CF9AE}" pid="3" name="LastSaved">
    <vt:filetime>2024-03-27T20:00:00Z</vt:filetime>
  </property>
  <property fmtid="{D5CDD505-2E9C-101B-9397-08002B2CF9AE}" pid="4" name="ICV">
    <vt:lpwstr>55FE65CE21664BF3ABFA151AF3E92BBA_13</vt:lpwstr>
  </property>
  <property fmtid="{D5CDD505-2E9C-101B-9397-08002B2CF9AE}" pid="5" name="KSOProductBuildVer">
    <vt:lpwstr>1033-12.2.0.17562</vt:lpwstr>
  </property>
</Properties>
</file>