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dirty="0" sz="2400" lang="en-US"/>
              <a:t>STUDENT NAME: </a:t>
            </a:r>
            <a:r>
              <a:rPr dirty="0" sz="2400" lang="en-US"/>
              <a:t>K</a:t>
            </a:r>
            <a:r>
              <a:rPr dirty="0" sz="2400" lang="en-US"/>
              <a:t>.</a:t>
            </a:r>
            <a:r>
              <a:rPr dirty="0" sz="2400" lang="en-US"/>
              <a:t>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312210</a:t>
            </a:r>
            <a:r>
              <a:rPr dirty="0" sz="2400" lang="en-US"/>
              <a:t>6</a:t>
            </a:r>
            <a:r>
              <a:rPr dirty="0" sz="2400" lang="en-US"/>
              <a:t>8</a:t>
            </a:r>
            <a:r>
              <a:rPr dirty="0" sz="2400" lang="en-US"/>
              <a:t>3</a:t>
            </a:r>
            <a:endParaRPr altLang="en-US" lang="zh-CN"/>
          </a:p>
          <a:p>
            <a:r>
              <a:rPr dirty="0" sz="2400" lang="en-US"/>
              <a:t>DEPARTMENT: B.COM (</a:t>
            </a:r>
            <a:r>
              <a:rPr dirty="0" sz="2400" lang="en-US"/>
              <a:t>G</a:t>
            </a:r>
            <a:r>
              <a:rPr dirty="0" sz="2400" lang="en-US"/>
              <a:t>E</a:t>
            </a:r>
            <a:r>
              <a:rPr dirty="0" sz="2400" lang="en-US"/>
              <a:t>N</a:t>
            </a:r>
            <a:r>
              <a:rPr dirty="0" sz="2400" lang="en-US"/>
              <a:t>E</a:t>
            </a:r>
            <a:r>
              <a:rPr dirty="0" sz="2400" lang="en-US"/>
              <a:t>RAL</a:t>
            </a:r>
            <a:r>
              <a:rPr dirty="0" sz="2400" lang="en-US"/>
              <a:t>)</a:t>
            </a:r>
            <a:r>
              <a:rPr dirty="0" sz="2400" lang="en-US"/>
              <a:t> </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970865"/>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355312"/>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228600" y="1695450"/>
            <a:ext cx="7905750" cy="31648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8346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25806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70427"/>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755332" y="1143634"/>
            <a:ext cx="8845868" cy="7294305"/>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246769"/>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2024-08-30T10:02:18Z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abf14b976a1744c8a1d2a24a68429a45</vt:lpwstr>
  </property>
</Properties>
</file>