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esktop%20-%202023%20New\Kannan\personal\Employee%20Performance%20Analysis%20-%20Dharshin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Manipulation Techniques</a:t>
            </a:r>
          </a:p>
        </c:rich>
      </c:tx>
      <c:layout>
        <c:manualLayout>
          <c:xMode val="edge"/>
          <c:yMode val="edge"/>
          <c:x val="0.2291365120043673"/>
          <c:y val="1.29516901955705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5368319691863302E-2"/>
          <c:y val="0.11902603289729299"/>
          <c:w val="0.77451452415342603"/>
          <c:h val="0.72024349177567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"Column Labels High"</c:f>
              <c:strCache>
                <c:ptCount val="1"/>
                <c:pt idx="0">
                  <c:v>Column Labels High</c:v>
                </c:pt>
              </c:strCache>
            </c:strRef>
          </c:tx>
          <c:invertIfNegative val="0"/>
          <c:cat>
            <c:strRef>
              <c:f>'[Employee Performance Analysis - Dharshini.xlsx]Sheet1'!$B$6:$B$16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'[Employee Performance Analysis - Dharshini.xlsx]Sheet1'!$C$6:$C$16</c:f>
              <c:numCache>
                <c:formatCode>General</c:formatCode>
                <c:ptCount val="11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21</c:v>
                </c:pt>
                <c:pt idx="5">
                  <c:v>27</c:v>
                </c:pt>
                <c:pt idx="6">
                  <c:v>26</c:v>
                </c:pt>
                <c:pt idx="7">
                  <c:v>23</c:v>
                </c:pt>
                <c:pt idx="8">
                  <c:v>26</c:v>
                </c:pt>
                <c:pt idx="9">
                  <c:v>20</c:v>
                </c:pt>
                <c:pt idx="10">
                  <c:v>213</c:v>
                </c:pt>
              </c:numCache>
            </c:numRef>
          </c:val>
        </c:ser>
        <c:ser>
          <c:idx val="1"/>
          <c:order val="1"/>
          <c:tx>
            <c:strRef>
              <c:f>"Low"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'[Employee Performance Analysis - Dharshini.xlsx]Sheet1'!$B$6:$B$16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'[Employee Performance Analysis - Dharshini.xlsx]Sheet1'!$D$6:$D$16</c:f>
              <c:numCache>
                <c:formatCode>General</c:formatCode>
                <c:ptCount val="11"/>
                <c:pt idx="0">
                  <c:v>13</c:v>
                </c:pt>
                <c:pt idx="1">
                  <c:v>14</c:v>
                </c:pt>
                <c:pt idx="2">
                  <c:v>12</c:v>
                </c:pt>
                <c:pt idx="3">
                  <c:v>10</c:v>
                </c:pt>
                <c:pt idx="4">
                  <c:v>13</c:v>
                </c:pt>
                <c:pt idx="5">
                  <c:v>14</c:v>
                </c:pt>
                <c:pt idx="6">
                  <c:v>13</c:v>
                </c:pt>
                <c:pt idx="7">
                  <c:v>15</c:v>
                </c:pt>
                <c:pt idx="8">
                  <c:v>13</c:v>
                </c:pt>
                <c:pt idx="9">
                  <c:v>12</c:v>
                </c:pt>
                <c:pt idx="10">
                  <c:v>129</c:v>
                </c:pt>
              </c:numCache>
            </c:numRef>
          </c:val>
        </c:ser>
        <c:ser>
          <c:idx val="2"/>
          <c:order val="2"/>
          <c:tx>
            <c:strRef>
              <c:f>"Medium"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'[Employee Performance Analysis - Dharshini.xlsx]Sheet1'!$B$6:$B$16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'[Employee Performance Analysis - Dharshini.xlsx]Sheet1'!$E$6:$E$16</c:f>
              <c:numCache>
                <c:formatCode>General</c:formatCode>
                <c:ptCount val="11"/>
                <c:pt idx="0">
                  <c:v>33</c:v>
                </c:pt>
                <c:pt idx="1">
                  <c:v>42</c:v>
                </c:pt>
                <c:pt idx="2">
                  <c:v>43</c:v>
                </c:pt>
                <c:pt idx="3">
                  <c:v>38</c:v>
                </c:pt>
                <c:pt idx="4">
                  <c:v>41</c:v>
                </c:pt>
                <c:pt idx="5">
                  <c:v>34</c:v>
                </c:pt>
                <c:pt idx="6">
                  <c:v>40</c:v>
                </c:pt>
                <c:pt idx="7">
                  <c:v>44</c:v>
                </c:pt>
                <c:pt idx="8">
                  <c:v>43</c:v>
                </c:pt>
                <c:pt idx="9">
                  <c:v>35</c:v>
                </c:pt>
                <c:pt idx="10">
                  <c:v>393</c:v>
                </c:pt>
              </c:numCache>
            </c:numRef>
          </c:val>
        </c:ser>
        <c:ser>
          <c:idx val="3"/>
          <c:order val="3"/>
          <c:tx>
            <c:strRef>
              <c:f>"Very High"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'[Employee Performance Analysis - Dharshini.xlsx]Sheet1'!$B$6:$B$16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'[Employee Performance Analysis - Dharshini.xlsx]Sheet1'!$F$6:$F$16</c:f>
              <c:numCache>
                <c:formatCode>General</c:formatCode>
                <c:ptCount val="11"/>
                <c:pt idx="0">
                  <c:v>82</c:v>
                </c:pt>
                <c:pt idx="1">
                  <c:v>63</c:v>
                </c:pt>
                <c:pt idx="2">
                  <c:v>77</c:v>
                </c:pt>
                <c:pt idx="3">
                  <c:v>91</c:v>
                </c:pt>
                <c:pt idx="4">
                  <c:v>76</c:v>
                </c:pt>
                <c:pt idx="5">
                  <c:v>68</c:v>
                </c:pt>
                <c:pt idx="6">
                  <c:v>74</c:v>
                </c:pt>
                <c:pt idx="7">
                  <c:v>81</c:v>
                </c:pt>
                <c:pt idx="8">
                  <c:v>74</c:v>
                </c:pt>
                <c:pt idx="9">
                  <c:v>80</c:v>
                </c:pt>
                <c:pt idx="10">
                  <c:v>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415360"/>
        <c:axId val="140416896"/>
      </c:barChart>
      <c:catAx>
        <c:axId val="1404153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16896"/>
        <c:crosses val="autoZero"/>
        <c:auto val="1"/>
        <c:lblAlgn val="ctr"/>
        <c:lblOffset val="100"/>
        <c:noMultiLvlLbl val="0"/>
      </c:catAx>
      <c:valAx>
        <c:axId val="14041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15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047504413416796"/>
          <c:y val="0.30656650692915399"/>
          <c:w val="0.13914299470390001"/>
          <c:h val="0.41341795104261098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5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481" y="32385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848600" y="81135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797" y="573881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127156"/>
            <a:ext cx="9667875" cy="1001556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i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69348" y="2280170"/>
            <a:ext cx="9144000" cy="35872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i="1" dirty="0" smtClean="0"/>
              <a:t>Student Name </a:t>
            </a:r>
            <a:r>
              <a:rPr lang="en-US" sz="2800" b="1" dirty="0" smtClean="0"/>
              <a:t>:</a:t>
            </a:r>
            <a:r>
              <a:rPr lang="en-US" sz="2800" dirty="0" smtClean="0"/>
              <a:t>  V </a:t>
            </a:r>
            <a:r>
              <a:rPr lang="en-US" sz="2800" dirty="0" err="1" smtClean="0"/>
              <a:t>Dharshini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b="1" i="1" dirty="0" smtClean="0"/>
              <a:t>Register No </a:t>
            </a:r>
            <a:r>
              <a:rPr lang="en-US" sz="2800" b="1" dirty="0" smtClean="0"/>
              <a:t>:</a:t>
            </a:r>
            <a:r>
              <a:rPr lang="en-US" sz="2800" dirty="0" smtClean="0"/>
              <a:t>  312203189</a:t>
            </a:r>
          </a:p>
          <a:p>
            <a:endParaRPr lang="en-US" sz="2800" dirty="0"/>
          </a:p>
          <a:p>
            <a:r>
              <a:rPr lang="en-US" sz="2800" b="1" i="1" dirty="0" smtClean="0"/>
              <a:t>Department </a:t>
            </a:r>
            <a:r>
              <a:rPr lang="en-US" sz="2800" b="1" dirty="0" smtClean="0"/>
              <a:t>:</a:t>
            </a:r>
            <a:r>
              <a:rPr lang="en-US" sz="2800" dirty="0" smtClean="0"/>
              <a:t>  A&amp;F </a:t>
            </a:r>
            <a:r>
              <a:rPr lang="en-US" sz="2800" dirty="0"/>
              <a:t>(</a:t>
            </a:r>
            <a:r>
              <a:rPr lang="en-US" sz="2800" dirty="0" err="1"/>
              <a:t>B.Com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b="1" i="1" dirty="0" smtClean="0"/>
              <a:t>College 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 Prince </a:t>
            </a:r>
            <a:r>
              <a:rPr lang="en-US" sz="2800" dirty="0"/>
              <a:t>Sri Venkateshwara Arts &amp; Science College</a:t>
            </a:r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9077325" y="758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97740466"/>
              </p:ext>
            </p:extLst>
          </p:nvPr>
        </p:nvGraphicFramePr>
        <p:xfrm>
          <a:off x="1010285" y="1163320"/>
          <a:ext cx="7913370" cy="4902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609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55345" y="1680210"/>
            <a:ext cx="7940675" cy="3735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r>
              <a:rPr lang="en-US" sz="2800"/>
              <a:t>Data manipulation refers to the process of adjusting data to make it organised and easier to read. Data manipulation language, or DML, is a programming language that adjusts data by inserting, deleting and modifying data in a database such as to cleanse or map the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55345" y="1930400"/>
            <a:ext cx="7119620" cy="3280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r>
              <a:rPr lang="en-US" sz="2800"/>
              <a:t>Data manipulation is the process of organizing, transforming, and modeling data to draw conclusions and gain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850809" y="3206750"/>
            <a:ext cx="859322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Techniques</a:t>
            </a:r>
            <a:endParaRPr lang="en-IN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47470" y="650316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0" y="1390322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1371600" y="1464310"/>
            <a:ext cx="7237730" cy="5172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Data manipulation is a key part of data analysis and machine learning. It involves transforming raw data into a more usable form.</a:t>
            </a:r>
          </a:p>
          <a:p>
            <a:endParaRPr lang="en-US" sz="2400" dirty="0"/>
          </a:p>
          <a:p>
            <a:r>
              <a:rPr lang="en-US" sz="2400" dirty="0"/>
              <a:t>Here are some techniques for data manipulation: </a:t>
            </a:r>
          </a:p>
          <a:p>
            <a:pPr marL="285750" indent="-285750" algn="l">
              <a:buClrTx/>
              <a:buSzTx/>
              <a:buFont typeface="Wingdings" panose="05000000000000000000" charset="0"/>
              <a:buChar char="v"/>
            </a:pPr>
            <a:r>
              <a:rPr lang="en-US" sz="2000" dirty="0"/>
              <a:t>Data collection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dirty="0"/>
              <a:t>Data organization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dirty="0"/>
              <a:t>Data combination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dirty="0"/>
              <a:t>Data analysis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dirty="0"/>
              <a:t>Data consistency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dirty="0"/>
              <a:t>Data removal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dirty="0"/>
              <a:t>Data cleaning: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dirty="0"/>
              <a:t>Data transformation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dirty="0"/>
              <a:t>Data aggregation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647950"/>
            <a:ext cx="2743200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097673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4006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enables enterprises to derive meaningful insights and recognize patterns and trends in their data. 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Such as,</a:t>
            </a: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business questions, </a:t>
            </a: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and store data, </a:t>
            </a: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prepare data, </a:t>
            </a: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data, </a:t>
            </a: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and communicate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24948" y="8364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812165" y="2213610"/>
            <a:ext cx="7524750" cy="2941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r>
              <a:rPr lang="en-US" sz="2800"/>
              <a:t>Data manipulation is crucial in various fields, especially in technology, computing, programming, and communications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7362" y="15640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62275" y="1725930"/>
            <a:ext cx="6460490" cy="3561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/>
              <a:t>Data manipulation techniques can be used to create data-driven value propositions, which are statements that explain how a data science project will create value for stakeholders.</a:t>
            </a:r>
          </a:p>
          <a:p>
            <a:pPr indent="0">
              <a:buFont typeface="Wingdings" panose="05000000000000000000" charset="0"/>
              <a:buNone/>
            </a:pPr>
            <a:endParaRPr lang="en-US" sz="2800" dirty="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/>
              <a:t>A value proposition should be relevant, specific, and measurable.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86000" y="1371600"/>
            <a:ext cx="6483985" cy="3007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/>
              <a:t>Data </a:t>
            </a:r>
            <a:r>
              <a:rPr lang="en-US" sz="2800" dirty="0" err="1"/>
              <a:t>deduplication</a:t>
            </a:r>
            <a:endParaRPr lang="en-US" sz="2800" dirty="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/>
              <a:t>Data imputation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/>
              <a:t>Data filtering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/>
              <a:t>Joining datasets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/>
              <a:t>Pivoting data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/>
              <a:t>Data cleansin</a:t>
            </a:r>
            <a:r>
              <a:rPr lang="en-US" dirty="0"/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154824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580"/>
            <a:ext cx="6317615" cy="3486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>
              <a:buFont typeface="Wingdings" panose="05000000000000000000" charset="0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operations help in organizing, structuring, and refining the data to meet specific requirements and objectives. Filtering involves selecting a subset of data based on specific criteria.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365</Words>
  <Application>Microsoft Office PowerPoint</Application>
  <PresentationFormat>Custom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laxmi civil 2</cp:lastModifiedBy>
  <cp:revision>18</cp:revision>
  <dcterms:created xsi:type="dcterms:W3CDTF">2024-03-29T15:07:00Z</dcterms:created>
  <dcterms:modified xsi:type="dcterms:W3CDTF">2024-08-31T05:33:43Z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D9A59BAE08A64516A43D1FC2CD91C48F_12</vt:lpwstr>
  </property>
  <property fmtid="{D5CDD505-2E9C-101B-9397-08002B2CF9AE}" pid="5" name="KSOProductBuildVer">
    <vt:lpwstr>1033-12.2.0.17562</vt:lpwstr>
  </property>
</Properties>
</file>